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0"/>
  </p:notesMasterIdLst>
  <p:handoutMasterIdLst>
    <p:handoutMasterId r:id="rId31"/>
  </p:handoutMasterIdLst>
  <p:sldIdLst>
    <p:sldId id="256" r:id="rId3"/>
    <p:sldId id="258" r:id="rId4"/>
    <p:sldId id="310" r:id="rId5"/>
    <p:sldId id="259" r:id="rId6"/>
    <p:sldId id="295" r:id="rId7"/>
    <p:sldId id="296" r:id="rId8"/>
    <p:sldId id="313" r:id="rId9"/>
    <p:sldId id="261" r:id="rId10"/>
    <p:sldId id="314" r:id="rId11"/>
    <p:sldId id="265" r:id="rId12"/>
    <p:sldId id="298" r:id="rId13"/>
    <p:sldId id="274" r:id="rId14"/>
    <p:sldId id="278" r:id="rId15"/>
    <p:sldId id="280" r:id="rId16"/>
    <p:sldId id="282" r:id="rId17"/>
    <p:sldId id="312" r:id="rId18"/>
    <p:sldId id="284" r:id="rId19"/>
    <p:sldId id="285" r:id="rId20"/>
    <p:sldId id="286" r:id="rId21"/>
    <p:sldId id="299" r:id="rId22"/>
    <p:sldId id="300" r:id="rId23"/>
    <p:sldId id="308" r:id="rId24"/>
    <p:sldId id="301" r:id="rId25"/>
    <p:sldId id="302" r:id="rId26"/>
    <p:sldId id="303" r:id="rId27"/>
    <p:sldId id="290" r:id="rId28"/>
    <p:sldId id="307" r:id="rId29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BA3"/>
    <a:srgbClr val="F0E83E"/>
    <a:srgbClr val="CC6600"/>
    <a:srgbClr val="CC3300"/>
    <a:srgbClr val="915331"/>
    <a:srgbClr val="F4EE78"/>
    <a:srgbClr val="F1E94D"/>
    <a:srgbClr val="D9E6C0"/>
    <a:srgbClr val="D2E1B5"/>
    <a:srgbClr val="F4E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3" autoAdjust="0"/>
    <p:restoredTop sz="91657" autoAdjust="0"/>
  </p:normalViewPr>
  <p:slideViewPr>
    <p:cSldViewPr>
      <p:cViewPr>
        <p:scale>
          <a:sx n="70" d="100"/>
          <a:sy n="70" d="100"/>
        </p:scale>
        <p:origin x="-3024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395" y="-8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image" Target="../media/image44.png"/><Relationship Id="rId4" Type="http://schemas.openxmlformats.org/officeDocument/2006/relationships/image" Target="../media/image47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FDBD4B-3405-46DC-8C90-5EB3FC4AF5A0}" type="doc">
      <dgm:prSet loTypeId="urn:microsoft.com/office/officeart/2005/8/layout/pyramid1" loCatId="pyramid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CO"/>
        </a:p>
      </dgm:t>
    </dgm:pt>
    <dgm:pt modelId="{5B0F5585-BD3F-4A55-841B-F63B1635D38D}">
      <dgm:prSet/>
      <dgm:spPr/>
      <dgm:t>
        <a:bodyPr/>
        <a:lstStyle/>
        <a:p>
          <a:pPr rtl="0"/>
          <a:r>
            <a:rPr lang="es-ES" b="1" dirty="0" smtClean="0"/>
            <a:t>Preámbulo</a:t>
          </a:r>
          <a:endParaRPr lang="es-CO" b="1" dirty="0"/>
        </a:p>
      </dgm:t>
    </dgm:pt>
    <dgm:pt modelId="{D5830115-6C5D-4E09-B5C8-00ED1BF50ECB}" type="parTrans" cxnId="{3CD691F3-BA77-455A-A2BA-5E005FE62DCE}">
      <dgm:prSet/>
      <dgm:spPr/>
      <dgm:t>
        <a:bodyPr/>
        <a:lstStyle/>
        <a:p>
          <a:endParaRPr lang="es-CO"/>
        </a:p>
      </dgm:t>
    </dgm:pt>
    <dgm:pt modelId="{E89902F4-AD2A-41B1-8618-DB826B5E068E}" type="sibTrans" cxnId="{3CD691F3-BA77-455A-A2BA-5E005FE62DCE}">
      <dgm:prSet/>
      <dgm:spPr/>
      <dgm:t>
        <a:bodyPr/>
        <a:lstStyle/>
        <a:p>
          <a:endParaRPr lang="es-CO"/>
        </a:p>
      </dgm:t>
    </dgm:pt>
    <dgm:pt modelId="{858D8CAA-60B1-4F21-BA18-0E1DCCE4484E}">
      <dgm:prSet/>
      <dgm:spPr/>
      <dgm:t>
        <a:bodyPr/>
        <a:lstStyle/>
        <a:p>
          <a:pPr rtl="0"/>
          <a:r>
            <a:rPr lang="es-ES" b="1" dirty="0" smtClean="0"/>
            <a:t>Sección I </a:t>
          </a:r>
        </a:p>
        <a:p>
          <a:pPr rtl="0"/>
          <a:r>
            <a:rPr lang="es-ES" dirty="0" smtClean="0"/>
            <a:t>Medidas sustantivas  (12 art) </a:t>
          </a:r>
          <a:endParaRPr lang="es-CO" dirty="0"/>
        </a:p>
      </dgm:t>
    </dgm:pt>
    <dgm:pt modelId="{8D509FD3-CEC6-42A7-ADBB-34238E4402F1}" type="parTrans" cxnId="{83024244-ABF1-4CC6-9F17-D7FF67BA48B0}">
      <dgm:prSet/>
      <dgm:spPr/>
      <dgm:t>
        <a:bodyPr/>
        <a:lstStyle/>
        <a:p>
          <a:endParaRPr lang="es-CO"/>
        </a:p>
      </dgm:t>
    </dgm:pt>
    <dgm:pt modelId="{56841564-A77F-4D8A-B9AA-5F54342A84AD}" type="sibTrans" cxnId="{83024244-ABF1-4CC6-9F17-D7FF67BA48B0}">
      <dgm:prSet/>
      <dgm:spPr/>
      <dgm:t>
        <a:bodyPr/>
        <a:lstStyle/>
        <a:p>
          <a:endParaRPr lang="es-CO"/>
        </a:p>
      </dgm:t>
    </dgm:pt>
    <dgm:pt modelId="{A3F16A7E-BA92-47AC-9E3F-233A0BEE44B1}">
      <dgm:prSet/>
      <dgm:spPr/>
      <dgm:t>
        <a:bodyPr/>
        <a:lstStyle/>
        <a:p>
          <a:pPr rtl="0"/>
          <a:r>
            <a:rPr lang="es-ES" b="1" dirty="0" smtClean="0"/>
            <a:t>Sección II</a:t>
          </a:r>
        </a:p>
        <a:p>
          <a:pPr rtl="0"/>
          <a:r>
            <a:rPr lang="es-ES" dirty="0" smtClean="0"/>
            <a:t> Trato Especial y Diferenciado (10 art.)</a:t>
          </a:r>
          <a:endParaRPr lang="es-CO" dirty="0"/>
        </a:p>
      </dgm:t>
    </dgm:pt>
    <dgm:pt modelId="{B5576E4B-1AF5-47C8-B478-5C9EE1E8F411}" type="parTrans" cxnId="{7D22B03A-5F3F-47C9-B595-8FEAFB3AB081}">
      <dgm:prSet/>
      <dgm:spPr/>
      <dgm:t>
        <a:bodyPr/>
        <a:lstStyle/>
        <a:p>
          <a:endParaRPr lang="es-CO"/>
        </a:p>
      </dgm:t>
    </dgm:pt>
    <dgm:pt modelId="{3D0ECA01-40B2-4D1C-877C-B807CC2576CF}" type="sibTrans" cxnId="{7D22B03A-5F3F-47C9-B595-8FEAFB3AB081}">
      <dgm:prSet/>
      <dgm:spPr/>
      <dgm:t>
        <a:bodyPr/>
        <a:lstStyle/>
        <a:p>
          <a:endParaRPr lang="es-CO"/>
        </a:p>
      </dgm:t>
    </dgm:pt>
    <dgm:pt modelId="{2ECBEE20-6976-4A09-8339-DB1C8E53D029}">
      <dgm:prSet/>
      <dgm:spPr/>
      <dgm:t>
        <a:bodyPr/>
        <a:lstStyle/>
        <a:p>
          <a:pPr rtl="0"/>
          <a:r>
            <a:rPr lang="es-ES" b="1" dirty="0" smtClean="0"/>
            <a:t>Sección III </a:t>
          </a:r>
        </a:p>
        <a:p>
          <a:pPr rtl="0"/>
          <a:r>
            <a:rPr lang="es-ES" dirty="0" smtClean="0"/>
            <a:t> Disposiciones institucionales y finales          ( 2 art.)</a:t>
          </a:r>
          <a:endParaRPr lang="es-CO" dirty="0"/>
        </a:p>
      </dgm:t>
    </dgm:pt>
    <dgm:pt modelId="{E08B11B9-069F-4178-895B-BBF912346E6F}" type="parTrans" cxnId="{B8FCF25A-951E-40CD-9EFB-1EA6AC23DE5D}">
      <dgm:prSet/>
      <dgm:spPr/>
      <dgm:t>
        <a:bodyPr/>
        <a:lstStyle/>
        <a:p>
          <a:endParaRPr lang="es-CO"/>
        </a:p>
      </dgm:t>
    </dgm:pt>
    <dgm:pt modelId="{A63173E2-4695-4401-B2ED-E4FCC9175768}" type="sibTrans" cxnId="{B8FCF25A-951E-40CD-9EFB-1EA6AC23DE5D}">
      <dgm:prSet/>
      <dgm:spPr/>
      <dgm:t>
        <a:bodyPr/>
        <a:lstStyle/>
        <a:p>
          <a:endParaRPr lang="es-CO"/>
        </a:p>
      </dgm:t>
    </dgm:pt>
    <dgm:pt modelId="{B36E0CC8-78C6-4BA1-9E72-AAD80199E2C8}" type="pres">
      <dgm:prSet presAssocID="{25FDBD4B-3405-46DC-8C90-5EB3FC4AF5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DAA16E1-C66F-427E-A740-7889435FC351}" type="pres">
      <dgm:prSet presAssocID="{5B0F5585-BD3F-4A55-841B-F63B1635D38D}" presName="Name8" presStyleCnt="0"/>
      <dgm:spPr/>
    </dgm:pt>
    <dgm:pt modelId="{DCB9D9C0-406C-4D0D-B68F-E31F435AB810}" type="pres">
      <dgm:prSet presAssocID="{5B0F5585-BD3F-4A55-841B-F63B1635D38D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86A64EE-3C61-485F-B408-5D66F441B84B}" type="pres">
      <dgm:prSet presAssocID="{5B0F5585-BD3F-4A55-841B-F63B1635D38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F131F7B-820A-4C50-8387-E172C32872D8}" type="pres">
      <dgm:prSet presAssocID="{858D8CAA-60B1-4F21-BA18-0E1DCCE4484E}" presName="Name8" presStyleCnt="0"/>
      <dgm:spPr/>
    </dgm:pt>
    <dgm:pt modelId="{B8C9A16F-723A-4EAF-8577-0EA3AF601900}" type="pres">
      <dgm:prSet presAssocID="{858D8CAA-60B1-4F21-BA18-0E1DCCE4484E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D837D26-4744-47AE-AEE0-371BB0090509}" type="pres">
      <dgm:prSet presAssocID="{858D8CAA-60B1-4F21-BA18-0E1DCCE4484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BBBDC12-8DA5-4A13-8A1F-15BB6FF1A385}" type="pres">
      <dgm:prSet presAssocID="{A3F16A7E-BA92-47AC-9E3F-233A0BEE44B1}" presName="Name8" presStyleCnt="0"/>
      <dgm:spPr/>
    </dgm:pt>
    <dgm:pt modelId="{5D9EFA33-FB75-4484-9CAE-3362F008F361}" type="pres">
      <dgm:prSet presAssocID="{A3F16A7E-BA92-47AC-9E3F-233A0BEE44B1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3560141-9FFE-47FF-A685-08B2977BEEA9}" type="pres">
      <dgm:prSet presAssocID="{A3F16A7E-BA92-47AC-9E3F-233A0BEE44B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FFFA8C-C8EE-4867-B808-326461DDE899}" type="pres">
      <dgm:prSet presAssocID="{2ECBEE20-6976-4A09-8339-DB1C8E53D029}" presName="Name8" presStyleCnt="0"/>
      <dgm:spPr/>
    </dgm:pt>
    <dgm:pt modelId="{150C486E-961D-43CA-9F8F-CF43713ACDD8}" type="pres">
      <dgm:prSet presAssocID="{2ECBEE20-6976-4A09-8339-DB1C8E53D029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74BA360-AB02-4DAF-8FA9-ECC072F28BE0}" type="pres">
      <dgm:prSet presAssocID="{2ECBEE20-6976-4A09-8339-DB1C8E53D02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CDB5249-DE7F-43D6-91F0-80DDECACC213}" type="presOf" srcId="{25FDBD4B-3405-46DC-8C90-5EB3FC4AF5A0}" destId="{B36E0CC8-78C6-4BA1-9E72-AAD80199E2C8}" srcOrd="0" destOrd="0" presId="urn:microsoft.com/office/officeart/2005/8/layout/pyramid1"/>
    <dgm:cxn modelId="{ABFA819D-F426-4AB8-B8A2-782D6FF72A9E}" type="presOf" srcId="{2ECBEE20-6976-4A09-8339-DB1C8E53D029}" destId="{150C486E-961D-43CA-9F8F-CF43713ACDD8}" srcOrd="0" destOrd="0" presId="urn:microsoft.com/office/officeart/2005/8/layout/pyramid1"/>
    <dgm:cxn modelId="{83024244-ABF1-4CC6-9F17-D7FF67BA48B0}" srcId="{25FDBD4B-3405-46DC-8C90-5EB3FC4AF5A0}" destId="{858D8CAA-60B1-4F21-BA18-0E1DCCE4484E}" srcOrd="1" destOrd="0" parTransId="{8D509FD3-CEC6-42A7-ADBB-34238E4402F1}" sibTransId="{56841564-A77F-4D8A-B9AA-5F54342A84AD}"/>
    <dgm:cxn modelId="{04A27B54-E400-4034-B672-FAD549962F6D}" type="presOf" srcId="{858D8CAA-60B1-4F21-BA18-0E1DCCE4484E}" destId="{AD837D26-4744-47AE-AEE0-371BB0090509}" srcOrd="1" destOrd="0" presId="urn:microsoft.com/office/officeart/2005/8/layout/pyramid1"/>
    <dgm:cxn modelId="{85900160-2BBD-465D-90C3-F9F8C483CC4B}" type="presOf" srcId="{858D8CAA-60B1-4F21-BA18-0E1DCCE4484E}" destId="{B8C9A16F-723A-4EAF-8577-0EA3AF601900}" srcOrd="0" destOrd="0" presId="urn:microsoft.com/office/officeart/2005/8/layout/pyramid1"/>
    <dgm:cxn modelId="{EA988404-4118-44AB-8A88-20E4F27C4F12}" type="presOf" srcId="{5B0F5585-BD3F-4A55-841B-F63B1635D38D}" destId="{DCB9D9C0-406C-4D0D-B68F-E31F435AB810}" srcOrd="0" destOrd="0" presId="urn:microsoft.com/office/officeart/2005/8/layout/pyramid1"/>
    <dgm:cxn modelId="{7E9F39AD-DFD7-4CA7-BB16-623FC345F4DB}" type="presOf" srcId="{A3F16A7E-BA92-47AC-9E3F-233A0BEE44B1}" destId="{53560141-9FFE-47FF-A685-08B2977BEEA9}" srcOrd="1" destOrd="0" presId="urn:microsoft.com/office/officeart/2005/8/layout/pyramid1"/>
    <dgm:cxn modelId="{B64D3DC7-83E0-4FE1-B190-CF07AD51A499}" type="presOf" srcId="{5B0F5585-BD3F-4A55-841B-F63B1635D38D}" destId="{A86A64EE-3C61-485F-B408-5D66F441B84B}" srcOrd="1" destOrd="0" presId="urn:microsoft.com/office/officeart/2005/8/layout/pyramid1"/>
    <dgm:cxn modelId="{3CD691F3-BA77-455A-A2BA-5E005FE62DCE}" srcId="{25FDBD4B-3405-46DC-8C90-5EB3FC4AF5A0}" destId="{5B0F5585-BD3F-4A55-841B-F63B1635D38D}" srcOrd="0" destOrd="0" parTransId="{D5830115-6C5D-4E09-B5C8-00ED1BF50ECB}" sibTransId="{E89902F4-AD2A-41B1-8618-DB826B5E068E}"/>
    <dgm:cxn modelId="{23F4C063-87A7-48D5-963F-8AC6105E962E}" type="presOf" srcId="{A3F16A7E-BA92-47AC-9E3F-233A0BEE44B1}" destId="{5D9EFA33-FB75-4484-9CAE-3362F008F361}" srcOrd="0" destOrd="0" presId="urn:microsoft.com/office/officeart/2005/8/layout/pyramid1"/>
    <dgm:cxn modelId="{7D22B03A-5F3F-47C9-B595-8FEAFB3AB081}" srcId="{25FDBD4B-3405-46DC-8C90-5EB3FC4AF5A0}" destId="{A3F16A7E-BA92-47AC-9E3F-233A0BEE44B1}" srcOrd="2" destOrd="0" parTransId="{B5576E4B-1AF5-47C8-B478-5C9EE1E8F411}" sibTransId="{3D0ECA01-40B2-4D1C-877C-B807CC2576CF}"/>
    <dgm:cxn modelId="{B8FCF25A-951E-40CD-9EFB-1EA6AC23DE5D}" srcId="{25FDBD4B-3405-46DC-8C90-5EB3FC4AF5A0}" destId="{2ECBEE20-6976-4A09-8339-DB1C8E53D029}" srcOrd="3" destOrd="0" parTransId="{E08B11B9-069F-4178-895B-BBF912346E6F}" sibTransId="{A63173E2-4695-4401-B2ED-E4FCC9175768}"/>
    <dgm:cxn modelId="{ABC9C50B-77F8-4F2A-8823-A6261D7697E6}" type="presOf" srcId="{2ECBEE20-6976-4A09-8339-DB1C8E53D029}" destId="{874BA360-AB02-4DAF-8FA9-ECC072F28BE0}" srcOrd="1" destOrd="0" presId="urn:microsoft.com/office/officeart/2005/8/layout/pyramid1"/>
    <dgm:cxn modelId="{7A57D5C3-15F7-4CC6-A08D-04B1138808F8}" type="presParOf" srcId="{B36E0CC8-78C6-4BA1-9E72-AAD80199E2C8}" destId="{9DAA16E1-C66F-427E-A740-7889435FC351}" srcOrd="0" destOrd="0" presId="urn:microsoft.com/office/officeart/2005/8/layout/pyramid1"/>
    <dgm:cxn modelId="{095C7BAB-286D-44FE-9086-E2E31BFC4F47}" type="presParOf" srcId="{9DAA16E1-C66F-427E-A740-7889435FC351}" destId="{DCB9D9C0-406C-4D0D-B68F-E31F435AB810}" srcOrd="0" destOrd="0" presId="urn:microsoft.com/office/officeart/2005/8/layout/pyramid1"/>
    <dgm:cxn modelId="{05FF5A0F-2EF4-4797-90E3-17C2B719A663}" type="presParOf" srcId="{9DAA16E1-C66F-427E-A740-7889435FC351}" destId="{A86A64EE-3C61-485F-B408-5D66F441B84B}" srcOrd="1" destOrd="0" presId="urn:microsoft.com/office/officeart/2005/8/layout/pyramid1"/>
    <dgm:cxn modelId="{B98035FE-A422-4C3E-A081-4709A706B1FC}" type="presParOf" srcId="{B36E0CC8-78C6-4BA1-9E72-AAD80199E2C8}" destId="{FF131F7B-820A-4C50-8387-E172C32872D8}" srcOrd="1" destOrd="0" presId="urn:microsoft.com/office/officeart/2005/8/layout/pyramid1"/>
    <dgm:cxn modelId="{C0CAF34A-2F89-4EE6-8548-B235AE906BAE}" type="presParOf" srcId="{FF131F7B-820A-4C50-8387-E172C32872D8}" destId="{B8C9A16F-723A-4EAF-8577-0EA3AF601900}" srcOrd="0" destOrd="0" presId="urn:microsoft.com/office/officeart/2005/8/layout/pyramid1"/>
    <dgm:cxn modelId="{28208073-3DE2-4378-98C9-CCC9F415AE47}" type="presParOf" srcId="{FF131F7B-820A-4C50-8387-E172C32872D8}" destId="{AD837D26-4744-47AE-AEE0-371BB0090509}" srcOrd="1" destOrd="0" presId="urn:microsoft.com/office/officeart/2005/8/layout/pyramid1"/>
    <dgm:cxn modelId="{9EEF5010-E25E-4823-AAA1-FABE4394FDCB}" type="presParOf" srcId="{B36E0CC8-78C6-4BA1-9E72-AAD80199E2C8}" destId="{9BBBDC12-8DA5-4A13-8A1F-15BB6FF1A385}" srcOrd="2" destOrd="0" presId="urn:microsoft.com/office/officeart/2005/8/layout/pyramid1"/>
    <dgm:cxn modelId="{3A46EDDB-5EC4-4FA9-8E8C-9D148A013630}" type="presParOf" srcId="{9BBBDC12-8DA5-4A13-8A1F-15BB6FF1A385}" destId="{5D9EFA33-FB75-4484-9CAE-3362F008F361}" srcOrd="0" destOrd="0" presId="urn:microsoft.com/office/officeart/2005/8/layout/pyramid1"/>
    <dgm:cxn modelId="{A5E8B41D-49FE-419C-873C-AFA8D5156F17}" type="presParOf" srcId="{9BBBDC12-8DA5-4A13-8A1F-15BB6FF1A385}" destId="{53560141-9FFE-47FF-A685-08B2977BEEA9}" srcOrd="1" destOrd="0" presId="urn:microsoft.com/office/officeart/2005/8/layout/pyramid1"/>
    <dgm:cxn modelId="{3FBBADBA-AB8C-4983-9393-1A90BC99E76F}" type="presParOf" srcId="{B36E0CC8-78C6-4BA1-9E72-AAD80199E2C8}" destId="{86FFFA8C-C8EE-4867-B808-326461DDE899}" srcOrd="3" destOrd="0" presId="urn:microsoft.com/office/officeart/2005/8/layout/pyramid1"/>
    <dgm:cxn modelId="{43998FCC-175E-444E-84C2-EBE9B6353D86}" type="presParOf" srcId="{86FFFA8C-C8EE-4867-B808-326461DDE899}" destId="{150C486E-961D-43CA-9F8F-CF43713ACDD8}" srcOrd="0" destOrd="0" presId="urn:microsoft.com/office/officeart/2005/8/layout/pyramid1"/>
    <dgm:cxn modelId="{45F2949D-70C6-43B6-B115-C75FAC549CF3}" type="presParOf" srcId="{86FFFA8C-C8EE-4867-B808-326461DDE899}" destId="{874BA360-AB02-4DAF-8FA9-ECC072F28BE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DB1CE3F-E1A1-4545-B5E5-6651584AE8BA}" type="doc">
      <dgm:prSet loTypeId="urn:microsoft.com/office/officeart/2005/8/layout/hList7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PE"/>
        </a:p>
      </dgm:t>
    </dgm:pt>
    <dgm:pt modelId="{568B0DE2-D705-4A6A-BF51-4619A62D460A}">
      <dgm:prSet/>
      <dgm:spPr/>
      <dgm:t>
        <a:bodyPr/>
        <a:lstStyle/>
        <a:p>
          <a:endParaRPr lang="es-PE" sz="3600" dirty="0"/>
        </a:p>
      </dgm:t>
    </dgm:pt>
    <dgm:pt modelId="{99723604-8C6B-4B27-8A81-DEA1E0BD0126}" type="parTrans" cxnId="{6BC1AFD4-4ABE-449C-A60A-72B12314AB28}">
      <dgm:prSet/>
      <dgm:spPr/>
      <dgm:t>
        <a:bodyPr/>
        <a:lstStyle/>
        <a:p>
          <a:endParaRPr lang="es-PE"/>
        </a:p>
      </dgm:t>
    </dgm:pt>
    <dgm:pt modelId="{C3BDC2C4-063B-4745-AB30-9EC93324F7B3}" type="sibTrans" cxnId="{6BC1AFD4-4ABE-449C-A60A-72B12314AB28}">
      <dgm:prSet/>
      <dgm:spPr/>
      <dgm:t>
        <a:bodyPr/>
        <a:lstStyle/>
        <a:p>
          <a:endParaRPr lang="es-PE"/>
        </a:p>
      </dgm:t>
    </dgm:pt>
    <dgm:pt modelId="{9457067C-A17F-4ED4-8009-75304811BB5B}">
      <dgm:prSet phldrT="[Texto]"/>
      <dgm:spPr/>
      <dgm:t>
        <a:bodyPr/>
        <a:lstStyle/>
        <a:p>
          <a:endParaRPr lang="es-PE" dirty="0" smtClean="0"/>
        </a:p>
        <a:p>
          <a:endParaRPr lang="es-PE" dirty="0"/>
        </a:p>
      </dgm:t>
    </dgm:pt>
    <dgm:pt modelId="{57D2D809-3B08-4AC6-8B5B-04761F23E0C8}" type="parTrans" cxnId="{1D4B5DF3-8245-4C06-AD29-61A063BED0F5}">
      <dgm:prSet/>
      <dgm:spPr/>
      <dgm:t>
        <a:bodyPr/>
        <a:lstStyle/>
        <a:p>
          <a:endParaRPr lang="es-PE"/>
        </a:p>
      </dgm:t>
    </dgm:pt>
    <dgm:pt modelId="{214CB3B2-21B8-486F-9696-844F9A40D23A}" type="sibTrans" cxnId="{1D4B5DF3-8245-4C06-AD29-61A063BED0F5}">
      <dgm:prSet/>
      <dgm:spPr/>
      <dgm:t>
        <a:bodyPr/>
        <a:lstStyle/>
        <a:p>
          <a:endParaRPr lang="es-PE"/>
        </a:p>
      </dgm:t>
    </dgm:pt>
    <dgm:pt modelId="{B2A57DE5-D672-4920-997C-A2EEB4173E35}">
      <dgm:prSet/>
      <dgm:spPr/>
      <dgm:t>
        <a:bodyPr/>
        <a:lstStyle/>
        <a:p>
          <a:pPr algn="just"/>
          <a:r>
            <a:rPr lang="es-PE" dirty="0" smtClean="0"/>
            <a:t>Plan de acción para la implementación del AFC </a:t>
          </a:r>
          <a:endParaRPr lang="es-PE" dirty="0"/>
        </a:p>
      </dgm:t>
    </dgm:pt>
    <dgm:pt modelId="{EB70671A-E8C2-463C-81C0-DA1CE8C478CF}" type="parTrans" cxnId="{D741F851-FC2C-4538-A7D0-347C596697F6}">
      <dgm:prSet/>
      <dgm:spPr/>
      <dgm:t>
        <a:bodyPr/>
        <a:lstStyle/>
        <a:p>
          <a:endParaRPr lang="es-PE"/>
        </a:p>
      </dgm:t>
    </dgm:pt>
    <dgm:pt modelId="{21879516-6168-41CD-AD9C-0927EC2D2CE2}" type="sibTrans" cxnId="{D741F851-FC2C-4538-A7D0-347C596697F6}">
      <dgm:prSet/>
      <dgm:spPr/>
      <dgm:t>
        <a:bodyPr/>
        <a:lstStyle/>
        <a:p>
          <a:endParaRPr lang="es-PE"/>
        </a:p>
      </dgm:t>
    </dgm:pt>
    <dgm:pt modelId="{6B5BAC10-31DF-45D9-9A95-BC429ABECF9F}">
      <dgm:prSet phldrT="[Texto]"/>
      <dgm:spPr/>
      <dgm:t>
        <a:bodyPr/>
        <a:lstStyle/>
        <a:p>
          <a:endParaRPr lang="es-PE" dirty="0"/>
        </a:p>
      </dgm:t>
    </dgm:pt>
    <dgm:pt modelId="{DDF8DF06-D49B-4ED4-A85B-188AA6D4220F}" type="sibTrans" cxnId="{FE85EA6B-5F8D-48D2-8785-CDD43289760F}">
      <dgm:prSet/>
      <dgm:spPr/>
      <dgm:t>
        <a:bodyPr/>
        <a:lstStyle/>
        <a:p>
          <a:endParaRPr lang="es-PE"/>
        </a:p>
      </dgm:t>
    </dgm:pt>
    <dgm:pt modelId="{57FA96CF-021F-42ED-AE3A-FC58BF1FAD0C}" type="parTrans" cxnId="{FE85EA6B-5F8D-48D2-8785-CDD43289760F}">
      <dgm:prSet/>
      <dgm:spPr/>
      <dgm:t>
        <a:bodyPr/>
        <a:lstStyle/>
        <a:p>
          <a:endParaRPr lang="es-PE"/>
        </a:p>
      </dgm:t>
    </dgm:pt>
    <dgm:pt modelId="{5861CA5F-68BC-41CD-A260-A75BA2908DA8}">
      <dgm:prSet/>
      <dgm:spPr/>
      <dgm:t>
        <a:bodyPr/>
        <a:lstStyle/>
        <a:p>
          <a:endParaRPr lang="es-PE" dirty="0" smtClean="0"/>
        </a:p>
        <a:p>
          <a:endParaRPr lang="es-PE" dirty="0"/>
        </a:p>
      </dgm:t>
    </dgm:pt>
    <dgm:pt modelId="{04274B5E-8870-4C7E-B463-F8502C23DED5}" type="parTrans" cxnId="{7B23AF1F-4D20-4445-8C35-BF74BE82001F}">
      <dgm:prSet/>
      <dgm:spPr/>
      <dgm:t>
        <a:bodyPr/>
        <a:lstStyle/>
        <a:p>
          <a:endParaRPr lang="es-PE"/>
        </a:p>
      </dgm:t>
    </dgm:pt>
    <dgm:pt modelId="{24790C36-EAD9-48DA-9067-8222A7B05AF4}" type="sibTrans" cxnId="{7B23AF1F-4D20-4445-8C35-BF74BE82001F}">
      <dgm:prSet/>
      <dgm:spPr/>
      <dgm:t>
        <a:bodyPr/>
        <a:lstStyle/>
        <a:p>
          <a:endParaRPr lang="es-PE"/>
        </a:p>
      </dgm:t>
    </dgm:pt>
    <dgm:pt modelId="{4AFDBD7F-1FC5-486F-A1EC-815A53B2E6E7}">
      <dgm:prSet/>
      <dgm:spPr/>
      <dgm:t>
        <a:bodyPr/>
        <a:lstStyle/>
        <a:p>
          <a:r>
            <a:rPr lang="es-PE" dirty="0" smtClean="0"/>
            <a:t>Asistencia técnica y capacitación</a:t>
          </a:r>
          <a:endParaRPr lang="es-PE" dirty="0"/>
        </a:p>
      </dgm:t>
    </dgm:pt>
    <dgm:pt modelId="{7AA0FB6B-6006-4A29-ABC0-2E566F2F3BF4}" type="parTrans" cxnId="{55C9127D-3863-4529-998C-47748FBD599D}">
      <dgm:prSet/>
      <dgm:spPr/>
      <dgm:t>
        <a:bodyPr/>
        <a:lstStyle/>
        <a:p>
          <a:endParaRPr lang="es-PE"/>
        </a:p>
      </dgm:t>
    </dgm:pt>
    <dgm:pt modelId="{A6FD98F2-C72E-4597-8754-FFEDB5979829}" type="sibTrans" cxnId="{55C9127D-3863-4529-998C-47748FBD599D}">
      <dgm:prSet/>
      <dgm:spPr/>
      <dgm:t>
        <a:bodyPr/>
        <a:lstStyle/>
        <a:p>
          <a:endParaRPr lang="es-PE"/>
        </a:p>
      </dgm:t>
    </dgm:pt>
    <dgm:pt modelId="{42365402-C85B-4E9E-8745-492EAE38143C}">
      <dgm:prSet custT="1"/>
      <dgm:spPr/>
      <dgm:t>
        <a:bodyPr/>
        <a:lstStyle/>
        <a:p>
          <a:pPr algn="just" rtl="0"/>
          <a:r>
            <a:rPr lang="es-PE" sz="1600" dirty="0" smtClean="0">
              <a:latin typeface="Arial" pitchFamily="34" charset="0"/>
              <a:cs typeface="Arial" pitchFamily="34" charset="0"/>
            </a:rPr>
            <a:t>Reuniones multisectoriales (público – privado)</a:t>
          </a:r>
          <a:endParaRPr lang="es-PE" sz="1600" dirty="0">
            <a:latin typeface="Arial" pitchFamily="34" charset="0"/>
            <a:cs typeface="Arial" pitchFamily="34" charset="0"/>
          </a:endParaRPr>
        </a:p>
      </dgm:t>
    </dgm:pt>
    <dgm:pt modelId="{9D20B526-E3E2-4B8B-B643-C2CEDD3D4823}" type="sibTrans" cxnId="{36083B34-9819-45D2-A917-1C0D0406880A}">
      <dgm:prSet/>
      <dgm:spPr/>
      <dgm:t>
        <a:bodyPr/>
        <a:lstStyle/>
        <a:p>
          <a:endParaRPr lang="es-PE"/>
        </a:p>
      </dgm:t>
    </dgm:pt>
    <dgm:pt modelId="{B96B8F9A-B9A7-4DF8-9B90-B1FFDD82B8FF}" type="parTrans" cxnId="{36083B34-9819-45D2-A917-1C0D0406880A}">
      <dgm:prSet/>
      <dgm:spPr/>
      <dgm:t>
        <a:bodyPr/>
        <a:lstStyle/>
        <a:p>
          <a:endParaRPr lang="es-PE"/>
        </a:p>
      </dgm:t>
    </dgm:pt>
    <dgm:pt modelId="{A63768F7-217C-4CFF-9BD2-2082ECE39E3C}">
      <dgm:prSet custT="1"/>
      <dgm:spPr/>
      <dgm:t>
        <a:bodyPr/>
        <a:lstStyle/>
        <a:p>
          <a:r>
            <a:rPr lang="es-ES" sz="1800" dirty="0" smtClean="0"/>
            <a:t>Difusión del AFC </a:t>
          </a:r>
          <a:endParaRPr lang="es-PE" sz="1800" dirty="0">
            <a:latin typeface="Arial" pitchFamily="34" charset="0"/>
            <a:cs typeface="Arial" pitchFamily="34" charset="0"/>
          </a:endParaRPr>
        </a:p>
      </dgm:t>
    </dgm:pt>
    <dgm:pt modelId="{EAD2EBE7-4B92-4490-ABD0-323D64C854FA}" type="parTrans" cxnId="{E587FCBA-BA38-478B-8767-03D53D15963E}">
      <dgm:prSet/>
      <dgm:spPr/>
    </dgm:pt>
    <dgm:pt modelId="{4C53B69A-089E-40F3-9098-90C8AD2FCCC6}" type="sibTrans" cxnId="{E587FCBA-BA38-478B-8767-03D53D15963E}">
      <dgm:prSet/>
      <dgm:spPr/>
    </dgm:pt>
    <dgm:pt modelId="{F33BFEA6-9449-4189-939E-E28A400C7809}">
      <dgm:prSet custT="1"/>
      <dgm:spPr/>
      <dgm:t>
        <a:bodyPr/>
        <a:lstStyle/>
        <a:p>
          <a:r>
            <a:rPr lang="es-PE" sz="1800" dirty="0" smtClean="0">
              <a:latin typeface="Arial" pitchFamily="34" charset="0"/>
              <a:cs typeface="Arial" pitchFamily="34" charset="0"/>
            </a:rPr>
            <a:t>Notificación de las medidas </a:t>
          </a:r>
          <a:endParaRPr lang="es-PE" sz="1800" dirty="0">
            <a:latin typeface="Arial" pitchFamily="34" charset="0"/>
            <a:cs typeface="Arial" pitchFamily="34" charset="0"/>
          </a:endParaRPr>
        </a:p>
      </dgm:t>
    </dgm:pt>
    <dgm:pt modelId="{987C3A2F-6FE1-4931-9851-AFF4DA36C8F8}" type="parTrans" cxnId="{C9FC010D-63D8-40CB-8769-26AA136A2664}">
      <dgm:prSet/>
      <dgm:spPr/>
    </dgm:pt>
    <dgm:pt modelId="{0DE65C28-EB11-46B8-ADC7-88C065872923}" type="sibTrans" cxnId="{C9FC010D-63D8-40CB-8769-26AA136A2664}">
      <dgm:prSet/>
      <dgm:spPr/>
    </dgm:pt>
    <dgm:pt modelId="{97AA14FE-1124-4916-8F5E-76E80BF3660A}" type="pres">
      <dgm:prSet presAssocID="{DDB1CE3F-E1A1-4545-B5E5-6651584AE8B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278AE335-ABE1-4673-8A53-05332A651C5F}" type="pres">
      <dgm:prSet presAssocID="{DDB1CE3F-E1A1-4545-B5E5-6651584AE8BA}" presName="fgShape" presStyleLbl="fgShp" presStyleIdx="0" presStyleCnt="1"/>
      <dgm:spPr/>
    </dgm:pt>
    <dgm:pt modelId="{685F5C07-B5B6-4BE8-AD8A-A05C32D77D81}" type="pres">
      <dgm:prSet presAssocID="{DDB1CE3F-E1A1-4545-B5E5-6651584AE8BA}" presName="linComp" presStyleCnt="0"/>
      <dgm:spPr/>
    </dgm:pt>
    <dgm:pt modelId="{DD79433E-0A54-48FF-8571-C7AD6B374B6F}" type="pres">
      <dgm:prSet presAssocID="{9457067C-A17F-4ED4-8009-75304811BB5B}" presName="compNode" presStyleCnt="0"/>
      <dgm:spPr/>
    </dgm:pt>
    <dgm:pt modelId="{84A31E1A-A6C3-49CC-A430-6BBD8F7416BC}" type="pres">
      <dgm:prSet presAssocID="{9457067C-A17F-4ED4-8009-75304811BB5B}" presName="bkgdShape" presStyleLbl="node1" presStyleIdx="0" presStyleCnt="4"/>
      <dgm:spPr/>
      <dgm:t>
        <a:bodyPr/>
        <a:lstStyle/>
        <a:p>
          <a:endParaRPr lang="es-PE"/>
        </a:p>
      </dgm:t>
    </dgm:pt>
    <dgm:pt modelId="{60F0E87B-3F62-47EA-B36C-140B27B8108B}" type="pres">
      <dgm:prSet presAssocID="{9457067C-A17F-4ED4-8009-75304811BB5B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5A7EB55-9C34-46AE-9053-38BFBDB27DF9}" type="pres">
      <dgm:prSet presAssocID="{9457067C-A17F-4ED4-8009-75304811BB5B}" presName="invisiNode" presStyleLbl="node1" presStyleIdx="0" presStyleCnt="4"/>
      <dgm:spPr/>
    </dgm:pt>
    <dgm:pt modelId="{AA553672-DB4F-41E6-B754-5E69E677BC75}" type="pres">
      <dgm:prSet presAssocID="{9457067C-A17F-4ED4-8009-75304811BB5B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PE"/>
        </a:p>
      </dgm:t>
    </dgm:pt>
    <dgm:pt modelId="{E6D3812A-A24B-41BA-A514-91D6CD8F64B2}" type="pres">
      <dgm:prSet presAssocID="{214CB3B2-21B8-486F-9696-844F9A40D23A}" presName="sibTrans" presStyleLbl="sibTrans2D1" presStyleIdx="0" presStyleCnt="0"/>
      <dgm:spPr/>
      <dgm:t>
        <a:bodyPr/>
        <a:lstStyle/>
        <a:p>
          <a:endParaRPr lang="es-PE"/>
        </a:p>
      </dgm:t>
    </dgm:pt>
    <dgm:pt modelId="{19E52D86-7FB7-4D9F-842E-BFEF91138596}" type="pres">
      <dgm:prSet presAssocID="{6B5BAC10-31DF-45D9-9A95-BC429ABECF9F}" presName="compNode" presStyleCnt="0"/>
      <dgm:spPr/>
    </dgm:pt>
    <dgm:pt modelId="{D48C267F-7986-464B-9073-A1C0B56C8B82}" type="pres">
      <dgm:prSet presAssocID="{6B5BAC10-31DF-45D9-9A95-BC429ABECF9F}" presName="bkgdShape" presStyleLbl="node1" presStyleIdx="1" presStyleCnt="4"/>
      <dgm:spPr/>
      <dgm:t>
        <a:bodyPr/>
        <a:lstStyle/>
        <a:p>
          <a:endParaRPr lang="es-PE"/>
        </a:p>
      </dgm:t>
    </dgm:pt>
    <dgm:pt modelId="{57BAEFDF-9454-4F92-AACC-DA919F0D2558}" type="pres">
      <dgm:prSet presAssocID="{6B5BAC10-31DF-45D9-9A95-BC429ABECF9F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F3FA040-A519-445E-976D-FD5F08E08982}" type="pres">
      <dgm:prSet presAssocID="{6B5BAC10-31DF-45D9-9A95-BC429ABECF9F}" presName="invisiNode" presStyleLbl="node1" presStyleIdx="1" presStyleCnt="4"/>
      <dgm:spPr/>
    </dgm:pt>
    <dgm:pt modelId="{FFDE2376-929F-46EF-8729-911CBD745BEC}" type="pres">
      <dgm:prSet presAssocID="{6B5BAC10-31DF-45D9-9A95-BC429ABECF9F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PE"/>
        </a:p>
      </dgm:t>
    </dgm:pt>
    <dgm:pt modelId="{A215D5C5-7F73-4D6A-AF5C-16F26EB23B1C}" type="pres">
      <dgm:prSet presAssocID="{DDF8DF06-D49B-4ED4-A85B-188AA6D4220F}" presName="sibTrans" presStyleLbl="sibTrans2D1" presStyleIdx="0" presStyleCnt="0"/>
      <dgm:spPr/>
      <dgm:t>
        <a:bodyPr/>
        <a:lstStyle/>
        <a:p>
          <a:endParaRPr lang="es-PE"/>
        </a:p>
      </dgm:t>
    </dgm:pt>
    <dgm:pt modelId="{DF107517-4CF2-4F6F-B674-A8479D806E15}" type="pres">
      <dgm:prSet presAssocID="{5861CA5F-68BC-41CD-A260-A75BA2908DA8}" presName="compNode" presStyleCnt="0"/>
      <dgm:spPr/>
    </dgm:pt>
    <dgm:pt modelId="{E41ADB55-4393-4190-9083-85E3F3ED01A8}" type="pres">
      <dgm:prSet presAssocID="{5861CA5F-68BC-41CD-A260-A75BA2908DA8}" presName="bkgdShape" presStyleLbl="node1" presStyleIdx="2" presStyleCnt="4"/>
      <dgm:spPr/>
      <dgm:t>
        <a:bodyPr/>
        <a:lstStyle/>
        <a:p>
          <a:endParaRPr lang="es-PE"/>
        </a:p>
      </dgm:t>
    </dgm:pt>
    <dgm:pt modelId="{C83B1E7B-C438-49B4-9F53-0ED89F81A5A9}" type="pres">
      <dgm:prSet presAssocID="{5861CA5F-68BC-41CD-A260-A75BA2908DA8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116DBEB-394B-434F-845B-D128945AA960}" type="pres">
      <dgm:prSet presAssocID="{5861CA5F-68BC-41CD-A260-A75BA2908DA8}" presName="invisiNode" presStyleLbl="node1" presStyleIdx="2" presStyleCnt="4"/>
      <dgm:spPr/>
    </dgm:pt>
    <dgm:pt modelId="{4D49B38A-9963-4DD4-A5AE-AF4F562C2E43}" type="pres">
      <dgm:prSet presAssocID="{5861CA5F-68BC-41CD-A260-A75BA2908DA8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PE"/>
        </a:p>
      </dgm:t>
    </dgm:pt>
    <dgm:pt modelId="{D9A62D82-FADF-46CB-A63A-7FD8B4F7ADE0}" type="pres">
      <dgm:prSet presAssocID="{24790C36-EAD9-48DA-9067-8222A7B05AF4}" presName="sibTrans" presStyleLbl="sibTrans2D1" presStyleIdx="0" presStyleCnt="0"/>
      <dgm:spPr/>
      <dgm:t>
        <a:bodyPr/>
        <a:lstStyle/>
        <a:p>
          <a:endParaRPr lang="es-PE"/>
        </a:p>
      </dgm:t>
    </dgm:pt>
    <dgm:pt modelId="{289C08A6-8374-4321-9EF8-49863CEABD41}" type="pres">
      <dgm:prSet presAssocID="{568B0DE2-D705-4A6A-BF51-4619A62D460A}" presName="compNode" presStyleCnt="0"/>
      <dgm:spPr/>
    </dgm:pt>
    <dgm:pt modelId="{CC961BE1-5957-4A2E-AC1E-5196B77BA11F}" type="pres">
      <dgm:prSet presAssocID="{568B0DE2-D705-4A6A-BF51-4619A62D460A}" presName="bkgdShape" presStyleLbl="node1" presStyleIdx="3" presStyleCnt="4"/>
      <dgm:spPr/>
      <dgm:t>
        <a:bodyPr/>
        <a:lstStyle/>
        <a:p>
          <a:endParaRPr lang="es-PE"/>
        </a:p>
      </dgm:t>
    </dgm:pt>
    <dgm:pt modelId="{C042F64B-24E1-4392-8F45-10DB876F9AAD}" type="pres">
      <dgm:prSet presAssocID="{568B0DE2-D705-4A6A-BF51-4619A62D460A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E4B4B82-3A9B-4BB1-91E5-708508CE8110}" type="pres">
      <dgm:prSet presAssocID="{568B0DE2-D705-4A6A-BF51-4619A62D460A}" presName="invisiNode" presStyleLbl="node1" presStyleIdx="3" presStyleCnt="4"/>
      <dgm:spPr/>
    </dgm:pt>
    <dgm:pt modelId="{B2B8F88E-8FB9-4152-A301-C1505CE9C7CF}" type="pres">
      <dgm:prSet presAssocID="{568B0DE2-D705-4A6A-BF51-4619A62D460A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s-PE"/>
        </a:p>
      </dgm:t>
    </dgm:pt>
  </dgm:ptLst>
  <dgm:cxnLst>
    <dgm:cxn modelId="{E587FCBA-BA38-478B-8767-03D53D15963E}" srcId="{568B0DE2-D705-4A6A-BF51-4619A62D460A}" destId="{A63768F7-217C-4CFF-9BD2-2082ECE39E3C}" srcOrd="1" destOrd="0" parTransId="{EAD2EBE7-4B92-4490-ABD0-323D64C854FA}" sibTransId="{4C53B69A-089E-40F3-9098-90C8AD2FCCC6}"/>
    <dgm:cxn modelId="{C2E6FFAC-DB7D-4E97-80F6-41BD09A425C0}" type="presOf" srcId="{42365402-C85B-4E9E-8745-492EAE38143C}" destId="{D48C267F-7986-464B-9073-A1C0B56C8B82}" srcOrd="0" destOrd="1" presId="urn:microsoft.com/office/officeart/2005/8/layout/hList7"/>
    <dgm:cxn modelId="{5D79B2E6-910B-41BB-A05C-41BB189A36DB}" type="presOf" srcId="{B2A57DE5-D672-4920-997C-A2EEB4173E35}" destId="{84A31E1A-A6C3-49CC-A430-6BBD8F7416BC}" srcOrd="0" destOrd="1" presId="urn:microsoft.com/office/officeart/2005/8/layout/hList7"/>
    <dgm:cxn modelId="{0440F53F-9E44-4DA9-970C-91F8E6C9948B}" type="presOf" srcId="{5861CA5F-68BC-41CD-A260-A75BA2908DA8}" destId="{E41ADB55-4393-4190-9083-85E3F3ED01A8}" srcOrd="0" destOrd="0" presId="urn:microsoft.com/office/officeart/2005/8/layout/hList7"/>
    <dgm:cxn modelId="{DCFCD1EB-A1EB-4BED-B581-F62F3E98AC72}" type="presOf" srcId="{5861CA5F-68BC-41CD-A260-A75BA2908DA8}" destId="{C83B1E7B-C438-49B4-9F53-0ED89F81A5A9}" srcOrd="1" destOrd="0" presId="urn:microsoft.com/office/officeart/2005/8/layout/hList7"/>
    <dgm:cxn modelId="{92EB7365-88B2-4F4E-84E7-B9562469B1BC}" type="presOf" srcId="{F33BFEA6-9449-4189-939E-E28A400C7809}" destId="{C042F64B-24E1-4392-8F45-10DB876F9AAD}" srcOrd="1" destOrd="1" presId="urn:microsoft.com/office/officeart/2005/8/layout/hList7"/>
    <dgm:cxn modelId="{FE85EA6B-5F8D-48D2-8785-CDD43289760F}" srcId="{DDB1CE3F-E1A1-4545-B5E5-6651584AE8BA}" destId="{6B5BAC10-31DF-45D9-9A95-BC429ABECF9F}" srcOrd="1" destOrd="0" parTransId="{57FA96CF-021F-42ED-AE3A-FC58BF1FAD0C}" sibTransId="{DDF8DF06-D49B-4ED4-A85B-188AA6D4220F}"/>
    <dgm:cxn modelId="{37BC6679-7208-4E95-B06E-9C9FC51A63A7}" type="presOf" srcId="{4AFDBD7F-1FC5-486F-A1EC-815A53B2E6E7}" destId="{E41ADB55-4393-4190-9083-85E3F3ED01A8}" srcOrd="0" destOrd="1" presId="urn:microsoft.com/office/officeart/2005/8/layout/hList7"/>
    <dgm:cxn modelId="{8797AD8A-5ED5-4E60-8E3D-960E995671D9}" type="presOf" srcId="{F33BFEA6-9449-4189-939E-E28A400C7809}" destId="{CC961BE1-5957-4A2E-AC1E-5196B77BA11F}" srcOrd="0" destOrd="1" presId="urn:microsoft.com/office/officeart/2005/8/layout/hList7"/>
    <dgm:cxn modelId="{7B23AF1F-4D20-4445-8C35-BF74BE82001F}" srcId="{DDB1CE3F-E1A1-4545-B5E5-6651584AE8BA}" destId="{5861CA5F-68BC-41CD-A260-A75BA2908DA8}" srcOrd="2" destOrd="0" parTransId="{04274B5E-8870-4C7E-B463-F8502C23DED5}" sibTransId="{24790C36-EAD9-48DA-9067-8222A7B05AF4}"/>
    <dgm:cxn modelId="{950A8D83-1C3C-4AB5-B600-0FE06A7A665E}" type="presOf" srcId="{9457067C-A17F-4ED4-8009-75304811BB5B}" destId="{60F0E87B-3F62-47EA-B36C-140B27B8108B}" srcOrd="1" destOrd="0" presId="urn:microsoft.com/office/officeart/2005/8/layout/hList7"/>
    <dgm:cxn modelId="{98F8D3D2-B0DB-4D54-99F8-A7FE87F94253}" type="presOf" srcId="{24790C36-EAD9-48DA-9067-8222A7B05AF4}" destId="{D9A62D82-FADF-46CB-A63A-7FD8B4F7ADE0}" srcOrd="0" destOrd="0" presId="urn:microsoft.com/office/officeart/2005/8/layout/hList7"/>
    <dgm:cxn modelId="{4976E624-203F-4800-B5DC-551AFD170AAD}" type="presOf" srcId="{42365402-C85B-4E9E-8745-492EAE38143C}" destId="{57BAEFDF-9454-4F92-AACC-DA919F0D2558}" srcOrd="1" destOrd="1" presId="urn:microsoft.com/office/officeart/2005/8/layout/hList7"/>
    <dgm:cxn modelId="{B871F781-1156-42D0-96E6-5EDEDBDA8E1A}" type="presOf" srcId="{6B5BAC10-31DF-45D9-9A95-BC429ABECF9F}" destId="{57BAEFDF-9454-4F92-AACC-DA919F0D2558}" srcOrd="1" destOrd="0" presId="urn:microsoft.com/office/officeart/2005/8/layout/hList7"/>
    <dgm:cxn modelId="{3BAE43AB-7992-463C-8E04-3CBF98289171}" type="presOf" srcId="{4AFDBD7F-1FC5-486F-A1EC-815A53B2E6E7}" destId="{C83B1E7B-C438-49B4-9F53-0ED89F81A5A9}" srcOrd="1" destOrd="1" presId="urn:microsoft.com/office/officeart/2005/8/layout/hList7"/>
    <dgm:cxn modelId="{6BC1AFD4-4ABE-449C-A60A-72B12314AB28}" srcId="{DDB1CE3F-E1A1-4545-B5E5-6651584AE8BA}" destId="{568B0DE2-D705-4A6A-BF51-4619A62D460A}" srcOrd="3" destOrd="0" parTransId="{99723604-8C6B-4B27-8A81-DEA1E0BD0126}" sibTransId="{C3BDC2C4-063B-4745-AB30-9EC93324F7B3}"/>
    <dgm:cxn modelId="{0BCA7246-3B18-4ABE-810B-D18E8ED241B1}" type="presOf" srcId="{B2A57DE5-D672-4920-997C-A2EEB4173E35}" destId="{60F0E87B-3F62-47EA-B36C-140B27B8108B}" srcOrd="1" destOrd="1" presId="urn:microsoft.com/office/officeart/2005/8/layout/hList7"/>
    <dgm:cxn modelId="{55C9127D-3863-4529-998C-47748FBD599D}" srcId="{5861CA5F-68BC-41CD-A260-A75BA2908DA8}" destId="{4AFDBD7F-1FC5-486F-A1EC-815A53B2E6E7}" srcOrd="0" destOrd="0" parTransId="{7AA0FB6B-6006-4A29-ABC0-2E566F2F3BF4}" sibTransId="{A6FD98F2-C72E-4597-8754-FFEDB5979829}"/>
    <dgm:cxn modelId="{1D4B5DF3-8245-4C06-AD29-61A063BED0F5}" srcId="{DDB1CE3F-E1A1-4545-B5E5-6651584AE8BA}" destId="{9457067C-A17F-4ED4-8009-75304811BB5B}" srcOrd="0" destOrd="0" parTransId="{57D2D809-3B08-4AC6-8B5B-04761F23E0C8}" sibTransId="{214CB3B2-21B8-486F-9696-844F9A40D23A}"/>
    <dgm:cxn modelId="{F031B9F5-8A21-4742-9460-EBD9C4DA287C}" type="presOf" srcId="{A63768F7-217C-4CFF-9BD2-2082ECE39E3C}" destId="{CC961BE1-5957-4A2E-AC1E-5196B77BA11F}" srcOrd="0" destOrd="2" presId="urn:microsoft.com/office/officeart/2005/8/layout/hList7"/>
    <dgm:cxn modelId="{C9FC010D-63D8-40CB-8769-26AA136A2664}" srcId="{568B0DE2-D705-4A6A-BF51-4619A62D460A}" destId="{F33BFEA6-9449-4189-939E-E28A400C7809}" srcOrd="0" destOrd="0" parTransId="{987C3A2F-6FE1-4931-9851-AFF4DA36C8F8}" sibTransId="{0DE65C28-EB11-46B8-ADC7-88C065872923}"/>
    <dgm:cxn modelId="{C1F55436-04E4-4854-97FA-C5A1F61C67E5}" type="presOf" srcId="{A63768F7-217C-4CFF-9BD2-2082ECE39E3C}" destId="{C042F64B-24E1-4392-8F45-10DB876F9AAD}" srcOrd="1" destOrd="2" presId="urn:microsoft.com/office/officeart/2005/8/layout/hList7"/>
    <dgm:cxn modelId="{AFCD30D5-FB31-43CC-A426-393BF7AEA08C}" type="presOf" srcId="{9457067C-A17F-4ED4-8009-75304811BB5B}" destId="{84A31E1A-A6C3-49CC-A430-6BBD8F7416BC}" srcOrd="0" destOrd="0" presId="urn:microsoft.com/office/officeart/2005/8/layout/hList7"/>
    <dgm:cxn modelId="{F3DD6D83-E02C-43AD-A8EA-29A5D2B51E0A}" type="presOf" srcId="{568B0DE2-D705-4A6A-BF51-4619A62D460A}" destId="{C042F64B-24E1-4392-8F45-10DB876F9AAD}" srcOrd="1" destOrd="0" presId="urn:microsoft.com/office/officeart/2005/8/layout/hList7"/>
    <dgm:cxn modelId="{C104BDF3-60B7-455F-8827-327E00A6C86F}" type="presOf" srcId="{DDF8DF06-D49B-4ED4-A85B-188AA6D4220F}" destId="{A215D5C5-7F73-4D6A-AF5C-16F26EB23B1C}" srcOrd="0" destOrd="0" presId="urn:microsoft.com/office/officeart/2005/8/layout/hList7"/>
    <dgm:cxn modelId="{D741F851-FC2C-4538-A7D0-347C596697F6}" srcId="{9457067C-A17F-4ED4-8009-75304811BB5B}" destId="{B2A57DE5-D672-4920-997C-A2EEB4173E35}" srcOrd="0" destOrd="0" parTransId="{EB70671A-E8C2-463C-81C0-DA1CE8C478CF}" sibTransId="{21879516-6168-41CD-AD9C-0927EC2D2CE2}"/>
    <dgm:cxn modelId="{D36E62F7-2367-4CD7-B748-6668EE13E17C}" type="presOf" srcId="{DDB1CE3F-E1A1-4545-B5E5-6651584AE8BA}" destId="{97AA14FE-1124-4916-8F5E-76E80BF3660A}" srcOrd="0" destOrd="0" presId="urn:microsoft.com/office/officeart/2005/8/layout/hList7"/>
    <dgm:cxn modelId="{F0F49F9D-ABCF-4854-A836-C0CB75440B80}" type="presOf" srcId="{568B0DE2-D705-4A6A-BF51-4619A62D460A}" destId="{CC961BE1-5957-4A2E-AC1E-5196B77BA11F}" srcOrd="0" destOrd="0" presId="urn:microsoft.com/office/officeart/2005/8/layout/hList7"/>
    <dgm:cxn modelId="{2D6A2A0E-8732-48C3-93A6-9396EF6F6E69}" type="presOf" srcId="{6B5BAC10-31DF-45D9-9A95-BC429ABECF9F}" destId="{D48C267F-7986-464B-9073-A1C0B56C8B82}" srcOrd="0" destOrd="0" presId="urn:microsoft.com/office/officeart/2005/8/layout/hList7"/>
    <dgm:cxn modelId="{36083B34-9819-45D2-A917-1C0D0406880A}" srcId="{6B5BAC10-31DF-45D9-9A95-BC429ABECF9F}" destId="{42365402-C85B-4E9E-8745-492EAE38143C}" srcOrd="0" destOrd="0" parTransId="{B96B8F9A-B9A7-4DF8-9B90-B1FFDD82B8FF}" sibTransId="{9D20B526-E3E2-4B8B-B643-C2CEDD3D4823}"/>
    <dgm:cxn modelId="{AF4507CB-28F3-4D24-B68B-3CB04EAF81C6}" type="presOf" srcId="{214CB3B2-21B8-486F-9696-844F9A40D23A}" destId="{E6D3812A-A24B-41BA-A514-91D6CD8F64B2}" srcOrd="0" destOrd="0" presId="urn:microsoft.com/office/officeart/2005/8/layout/hList7"/>
    <dgm:cxn modelId="{76E139DE-3576-4032-8259-FEF40976F43D}" type="presParOf" srcId="{97AA14FE-1124-4916-8F5E-76E80BF3660A}" destId="{278AE335-ABE1-4673-8A53-05332A651C5F}" srcOrd="0" destOrd="0" presId="urn:microsoft.com/office/officeart/2005/8/layout/hList7"/>
    <dgm:cxn modelId="{9420CC38-9876-445D-A25D-CEC3DEE3C994}" type="presParOf" srcId="{97AA14FE-1124-4916-8F5E-76E80BF3660A}" destId="{685F5C07-B5B6-4BE8-AD8A-A05C32D77D81}" srcOrd="1" destOrd="0" presId="urn:microsoft.com/office/officeart/2005/8/layout/hList7"/>
    <dgm:cxn modelId="{992DBFAC-D6B7-48FA-8934-349249C7F414}" type="presParOf" srcId="{685F5C07-B5B6-4BE8-AD8A-A05C32D77D81}" destId="{DD79433E-0A54-48FF-8571-C7AD6B374B6F}" srcOrd="0" destOrd="0" presId="urn:microsoft.com/office/officeart/2005/8/layout/hList7"/>
    <dgm:cxn modelId="{8D5DBB53-F8FA-4501-9A66-DD6D00AD952B}" type="presParOf" srcId="{DD79433E-0A54-48FF-8571-C7AD6B374B6F}" destId="{84A31E1A-A6C3-49CC-A430-6BBD8F7416BC}" srcOrd="0" destOrd="0" presId="urn:microsoft.com/office/officeart/2005/8/layout/hList7"/>
    <dgm:cxn modelId="{A0FF09D0-829C-41CD-A281-EA3C5A1DD3B3}" type="presParOf" srcId="{DD79433E-0A54-48FF-8571-C7AD6B374B6F}" destId="{60F0E87B-3F62-47EA-B36C-140B27B8108B}" srcOrd="1" destOrd="0" presId="urn:microsoft.com/office/officeart/2005/8/layout/hList7"/>
    <dgm:cxn modelId="{C3952286-DE5F-45F3-8620-45BBDFB1BEAB}" type="presParOf" srcId="{DD79433E-0A54-48FF-8571-C7AD6B374B6F}" destId="{75A7EB55-9C34-46AE-9053-38BFBDB27DF9}" srcOrd="2" destOrd="0" presId="urn:microsoft.com/office/officeart/2005/8/layout/hList7"/>
    <dgm:cxn modelId="{830ADCEF-B697-4FB9-930A-C801849A79FE}" type="presParOf" srcId="{DD79433E-0A54-48FF-8571-C7AD6B374B6F}" destId="{AA553672-DB4F-41E6-B754-5E69E677BC75}" srcOrd="3" destOrd="0" presId="urn:microsoft.com/office/officeart/2005/8/layout/hList7"/>
    <dgm:cxn modelId="{4167087E-32A0-418B-8C7A-276462580FA6}" type="presParOf" srcId="{685F5C07-B5B6-4BE8-AD8A-A05C32D77D81}" destId="{E6D3812A-A24B-41BA-A514-91D6CD8F64B2}" srcOrd="1" destOrd="0" presId="urn:microsoft.com/office/officeart/2005/8/layout/hList7"/>
    <dgm:cxn modelId="{26AC379A-C7E2-496B-89DB-98BF30403657}" type="presParOf" srcId="{685F5C07-B5B6-4BE8-AD8A-A05C32D77D81}" destId="{19E52D86-7FB7-4D9F-842E-BFEF91138596}" srcOrd="2" destOrd="0" presId="urn:microsoft.com/office/officeart/2005/8/layout/hList7"/>
    <dgm:cxn modelId="{0B269D76-B3A8-46DD-8C52-1A762580802A}" type="presParOf" srcId="{19E52D86-7FB7-4D9F-842E-BFEF91138596}" destId="{D48C267F-7986-464B-9073-A1C0B56C8B82}" srcOrd="0" destOrd="0" presId="urn:microsoft.com/office/officeart/2005/8/layout/hList7"/>
    <dgm:cxn modelId="{47E4071A-DDCD-432F-BFCF-C20ACE2557C7}" type="presParOf" srcId="{19E52D86-7FB7-4D9F-842E-BFEF91138596}" destId="{57BAEFDF-9454-4F92-AACC-DA919F0D2558}" srcOrd="1" destOrd="0" presId="urn:microsoft.com/office/officeart/2005/8/layout/hList7"/>
    <dgm:cxn modelId="{FA302013-81D9-42C4-A568-8F7A6A9B62F5}" type="presParOf" srcId="{19E52D86-7FB7-4D9F-842E-BFEF91138596}" destId="{BF3FA040-A519-445E-976D-FD5F08E08982}" srcOrd="2" destOrd="0" presId="urn:microsoft.com/office/officeart/2005/8/layout/hList7"/>
    <dgm:cxn modelId="{EC09565F-4915-4F0A-9CD5-0A2F5BF8CE68}" type="presParOf" srcId="{19E52D86-7FB7-4D9F-842E-BFEF91138596}" destId="{FFDE2376-929F-46EF-8729-911CBD745BEC}" srcOrd="3" destOrd="0" presId="urn:microsoft.com/office/officeart/2005/8/layout/hList7"/>
    <dgm:cxn modelId="{06D7025B-0306-4315-9AB5-AA931B17FE6F}" type="presParOf" srcId="{685F5C07-B5B6-4BE8-AD8A-A05C32D77D81}" destId="{A215D5C5-7F73-4D6A-AF5C-16F26EB23B1C}" srcOrd="3" destOrd="0" presId="urn:microsoft.com/office/officeart/2005/8/layout/hList7"/>
    <dgm:cxn modelId="{8C34DC77-2CD6-4936-AF5D-9054A297482B}" type="presParOf" srcId="{685F5C07-B5B6-4BE8-AD8A-A05C32D77D81}" destId="{DF107517-4CF2-4F6F-B674-A8479D806E15}" srcOrd="4" destOrd="0" presId="urn:microsoft.com/office/officeart/2005/8/layout/hList7"/>
    <dgm:cxn modelId="{774260C6-09BE-484A-B846-00CCA3FA36A7}" type="presParOf" srcId="{DF107517-4CF2-4F6F-B674-A8479D806E15}" destId="{E41ADB55-4393-4190-9083-85E3F3ED01A8}" srcOrd="0" destOrd="0" presId="urn:microsoft.com/office/officeart/2005/8/layout/hList7"/>
    <dgm:cxn modelId="{75C0C42B-FB00-4511-B9D3-59B43E6A3CFA}" type="presParOf" srcId="{DF107517-4CF2-4F6F-B674-A8479D806E15}" destId="{C83B1E7B-C438-49B4-9F53-0ED89F81A5A9}" srcOrd="1" destOrd="0" presId="urn:microsoft.com/office/officeart/2005/8/layout/hList7"/>
    <dgm:cxn modelId="{9B7B4F22-75FA-4FDB-BE9F-53C3DD321D2B}" type="presParOf" srcId="{DF107517-4CF2-4F6F-B674-A8479D806E15}" destId="{D116DBEB-394B-434F-845B-D128945AA960}" srcOrd="2" destOrd="0" presId="urn:microsoft.com/office/officeart/2005/8/layout/hList7"/>
    <dgm:cxn modelId="{A9C7E4B2-A4E2-47CE-8474-7A23FA90A6C1}" type="presParOf" srcId="{DF107517-4CF2-4F6F-B674-A8479D806E15}" destId="{4D49B38A-9963-4DD4-A5AE-AF4F562C2E43}" srcOrd="3" destOrd="0" presId="urn:microsoft.com/office/officeart/2005/8/layout/hList7"/>
    <dgm:cxn modelId="{8E18C0B4-DF5C-407C-A437-BCDDB1113C1C}" type="presParOf" srcId="{685F5C07-B5B6-4BE8-AD8A-A05C32D77D81}" destId="{D9A62D82-FADF-46CB-A63A-7FD8B4F7ADE0}" srcOrd="5" destOrd="0" presId="urn:microsoft.com/office/officeart/2005/8/layout/hList7"/>
    <dgm:cxn modelId="{098264BC-615A-4A8A-B53E-75A3AE00323B}" type="presParOf" srcId="{685F5C07-B5B6-4BE8-AD8A-A05C32D77D81}" destId="{289C08A6-8374-4321-9EF8-49863CEABD41}" srcOrd="6" destOrd="0" presId="urn:microsoft.com/office/officeart/2005/8/layout/hList7"/>
    <dgm:cxn modelId="{A92FB03E-1DCD-45F4-8D82-282065959A10}" type="presParOf" srcId="{289C08A6-8374-4321-9EF8-49863CEABD41}" destId="{CC961BE1-5957-4A2E-AC1E-5196B77BA11F}" srcOrd="0" destOrd="0" presId="urn:microsoft.com/office/officeart/2005/8/layout/hList7"/>
    <dgm:cxn modelId="{BE4E596D-E7BE-4498-B1B5-08AFDBA704C3}" type="presParOf" srcId="{289C08A6-8374-4321-9EF8-49863CEABD41}" destId="{C042F64B-24E1-4392-8F45-10DB876F9AAD}" srcOrd="1" destOrd="0" presId="urn:microsoft.com/office/officeart/2005/8/layout/hList7"/>
    <dgm:cxn modelId="{460D5C00-D7C7-42DE-8AF2-C7C3815EC7DE}" type="presParOf" srcId="{289C08A6-8374-4321-9EF8-49863CEABD41}" destId="{DE4B4B82-3A9B-4BB1-91E5-708508CE8110}" srcOrd="2" destOrd="0" presId="urn:microsoft.com/office/officeart/2005/8/layout/hList7"/>
    <dgm:cxn modelId="{A075FD01-90DE-4305-B647-7C57995EC273}" type="presParOf" srcId="{289C08A6-8374-4321-9EF8-49863CEABD41}" destId="{B2B8F88E-8FB9-4152-A301-C1505CE9C7C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CD1E44-7740-4344-8933-8E8F69B37BA7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6276EBC7-8E0F-42C2-B501-5F524AE6137D}">
      <dgm:prSet phldrT="[Texto]"/>
      <dgm:spPr/>
      <dgm:t>
        <a:bodyPr/>
        <a:lstStyle/>
        <a:p>
          <a:pPr algn="just"/>
          <a:r>
            <a:rPr lang="es-PE" dirty="0" smtClean="0"/>
            <a:t>Publicación y disponibilidad de la Información </a:t>
          </a:r>
          <a:endParaRPr lang="es-CO" dirty="0"/>
        </a:p>
      </dgm:t>
    </dgm:pt>
    <dgm:pt modelId="{BF5A97C9-D594-40A1-AF54-A4B0801E6296}" type="parTrans" cxnId="{225684BB-3F79-4152-903A-5BB519940F05}">
      <dgm:prSet/>
      <dgm:spPr/>
      <dgm:t>
        <a:bodyPr/>
        <a:lstStyle/>
        <a:p>
          <a:endParaRPr lang="es-CO"/>
        </a:p>
      </dgm:t>
    </dgm:pt>
    <dgm:pt modelId="{9545D97A-B76C-4382-BE9F-C4B82FC8CC20}" type="sibTrans" cxnId="{225684BB-3F79-4152-903A-5BB519940F05}">
      <dgm:prSet/>
      <dgm:spPr/>
      <dgm:t>
        <a:bodyPr/>
        <a:lstStyle/>
        <a:p>
          <a:endParaRPr lang="es-CO"/>
        </a:p>
      </dgm:t>
    </dgm:pt>
    <dgm:pt modelId="{D821CCB9-C7C4-40E1-9EEB-CA73E758A1DE}">
      <dgm:prSet phldrT="[Texto]"/>
      <dgm:spPr/>
      <dgm:t>
        <a:bodyPr/>
        <a:lstStyle/>
        <a:p>
          <a:r>
            <a:rPr lang="es-CO" dirty="0" smtClean="0"/>
            <a:t>Consultas</a:t>
          </a:r>
          <a:endParaRPr lang="es-CO" dirty="0"/>
        </a:p>
      </dgm:t>
    </dgm:pt>
    <dgm:pt modelId="{801FA6D1-345E-4CC8-B293-5F6BA4C8BBFE}" type="parTrans" cxnId="{7EF8692E-AE83-489E-8C3B-E6141C2D77BD}">
      <dgm:prSet/>
      <dgm:spPr/>
      <dgm:t>
        <a:bodyPr/>
        <a:lstStyle/>
        <a:p>
          <a:endParaRPr lang="es-CO"/>
        </a:p>
      </dgm:t>
    </dgm:pt>
    <dgm:pt modelId="{AD9B204E-3CEC-406B-9275-48874D601C94}" type="sibTrans" cxnId="{7EF8692E-AE83-489E-8C3B-E6141C2D77BD}">
      <dgm:prSet/>
      <dgm:spPr/>
      <dgm:t>
        <a:bodyPr/>
        <a:lstStyle/>
        <a:p>
          <a:endParaRPr lang="es-CO"/>
        </a:p>
      </dgm:t>
    </dgm:pt>
    <dgm:pt modelId="{DFD23A9E-39F2-4497-9646-5CFC34F35F31}">
      <dgm:prSet phldrT="[Texto]"/>
      <dgm:spPr/>
      <dgm:t>
        <a:bodyPr/>
        <a:lstStyle/>
        <a:p>
          <a:r>
            <a:rPr lang="es-PE" dirty="0" smtClean="0"/>
            <a:t>Recursos administrativos</a:t>
          </a:r>
          <a:endParaRPr lang="es-CO" dirty="0"/>
        </a:p>
      </dgm:t>
    </dgm:pt>
    <dgm:pt modelId="{05A11CE7-F19A-45A4-891E-29CEABBDA4D6}" type="parTrans" cxnId="{09EC2B71-E5F8-4E09-BED8-96D204C7B2BA}">
      <dgm:prSet/>
      <dgm:spPr/>
      <dgm:t>
        <a:bodyPr/>
        <a:lstStyle/>
        <a:p>
          <a:endParaRPr lang="es-CO"/>
        </a:p>
      </dgm:t>
    </dgm:pt>
    <dgm:pt modelId="{5EFA16D8-BC57-49F2-9397-75ADA1567588}" type="sibTrans" cxnId="{09EC2B71-E5F8-4E09-BED8-96D204C7B2BA}">
      <dgm:prSet/>
      <dgm:spPr/>
      <dgm:t>
        <a:bodyPr/>
        <a:lstStyle/>
        <a:p>
          <a:endParaRPr lang="es-CO"/>
        </a:p>
      </dgm:t>
    </dgm:pt>
    <dgm:pt modelId="{357D073F-8DD3-4ACD-84A3-B077B90A4BF1}">
      <dgm:prSet phldrT="[Texto]"/>
      <dgm:spPr/>
      <dgm:t>
        <a:bodyPr/>
        <a:lstStyle/>
        <a:p>
          <a:pPr algn="just"/>
          <a:r>
            <a:rPr lang="es-ES" dirty="0" smtClean="0"/>
            <a:t>Otras medidas para aumentar la imparcialidad, la no discriminación y la transparencia.</a:t>
          </a:r>
          <a:endParaRPr lang="es-CO" dirty="0"/>
        </a:p>
      </dgm:t>
    </dgm:pt>
    <dgm:pt modelId="{05E9CC01-F24C-469C-8B48-62E2076E7C46}" type="parTrans" cxnId="{059234C6-46A2-4F6D-830C-7F81281D5AFC}">
      <dgm:prSet/>
      <dgm:spPr/>
      <dgm:t>
        <a:bodyPr/>
        <a:lstStyle/>
        <a:p>
          <a:endParaRPr lang="es-CO"/>
        </a:p>
      </dgm:t>
    </dgm:pt>
    <dgm:pt modelId="{BF672B26-2F4E-4765-A246-879D8174DC0E}" type="sibTrans" cxnId="{059234C6-46A2-4F6D-830C-7F81281D5AFC}">
      <dgm:prSet/>
      <dgm:spPr/>
      <dgm:t>
        <a:bodyPr/>
        <a:lstStyle/>
        <a:p>
          <a:endParaRPr lang="es-CO"/>
        </a:p>
      </dgm:t>
    </dgm:pt>
    <dgm:pt modelId="{805D0793-AA2F-4C48-8DBB-FECC42D14E86}">
      <dgm:prSet phldrT="[Texto]"/>
      <dgm:spPr/>
      <dgm:t>
        <a:bodyPr/>
        <a:lstStyle/>
        <a:p>
          <a:r>
            <a:rPr lang="es-PE" dirty="0" smtClean="0"/>
            <a:t>Resoluciones Anticipadas</a:t>
          </a:r>
          <a:endParaRPr lang="es-CO" dirty="0"/>
        </a:p>
      </dgm:t>
    </dgm:pt>
    <dgm:pt modelId="{5D29A390-B4A4-4BDD-973A-C07E139D67FB}" type="parTrans" cxnId="{420C4314-FE8E-408A-82B0-569526B69680}">
      <dgm:prSet/>
      <dgm:spPr/>
      <dgm:t>
        <a:bodyPr/>
        <a:lstStyle/>
        <a:p>
          <a:endParaRPr lang="es-CO"/>
        </a:p>
      </dgm:t>
    </dgm:pt>
    <dgm:pt modelId="{95826471-C5D7-4A7D-8E8C-70502487136C}" type="sibTrans" cxnId="{420C4314-FE8E-408A-82B0-569526B69680}">
      <dgm:prSet/>
      <dgm:spPr/>
      <dgm:t>
        <a:bodyPr/>
        <a:lstStyle/>
        <a:p>
          <a:endParaRPr lang="es-CO"/>
        </a:p>
      </dgm:t>
    </dgm:pt>
    <dgm:pt modelId="{5EBBB2EC-428B-4AE9-B68E-734C73D9163F}" type="pres">
      <dgm:prSet presAssocID="{99CD1E44-7740-4344-8933-8E8F69B37BA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88B84B27-D51E-45F0-9ABB-74FA6FE0BB86}" type="pres">
      <dgm:prSet presAssocID="{99CD1E44-7740-4344-8933-8E8F69B37BA7}" presName="Name1" presStyleCnt="0"/>
      <dgm:spPr/>
    </dgm:pt>
    <dgm:pt modelId="{4069518F-5317-447C-85E8-2CE87AF3E33B}" type="pres">
      <dgm:prSet presAssocID="{99CD1E44-7740-4344-8933-8E8F69B37BA7}" presName="cycle" presStyleCnt="0"/>
      <dgm:spPr/>
    </dgm:pt>
    <dgm:pt modelId="{8CB8AD4D-CB5F-4F6B-A4BE-86EAFBADCF56}" type="pres">
      <dgm:prSet presAssocID="{99CD1E44-7740-4344-8933-8E8F69B37BA7}" presName="srcNode" presStyleLbl="node1" presStyleIdx="0" presStyleCnt="5"/>
      <dgm:spPr/>
    </dgm:pt>
    <dgm:pt modelId="{4C840157-C23F-47D1-8194-D41458196227}" type="pres">
      <dgm:prSet presAssocID="{99CD1E44-7740-4344-8933-8E8F69B37BA7}" presName="conn" presStyleLbl="parChTrans1D2" presStyleIdx="0" presStyleCnt="1"/>
      <dgm:spPr/>
      <dgm:t>
        <a:bodyPr/>
        <a:lstStyle/>
        <a:p>
          <a:endParaRPr lang="es-CO"/>
        </a:p>
      </dgm:t>
    </dgm:pt>
    <dgm:pt modelId="{4A7BA374-C260-4CAE-9AE3-536D58AB41C1}" type="pres">
      <dgm:prSet presAssocID="{99CD1E44-7740-4344-8933-8E8F69B37BA7}" presName="extraNode" presStyleLbl="node1" presStyleIdx="0" presStyleCnt="5"/>
      <dgm:spPr/>
    </dgm:pt>
    <dgm:pt modelId="{D80D8CBE-BDA9-4E33-B0E9-BFC658BFD893}" type="pres">
      <dgm:prSet presAssocID="{99CD1E44-7740-4344-8933-8E8F69B37BA7}" presName="dstNode" presStyleLbl="node1" presStyleIdx="0" presStyleCnt="5"/>
      <dgm:spPr/>
    </dgm:pt>
    <dgm:pt modelId="{EAB01987-A697-4480-A628-4F69C77DE1A8}" type="pres">
      <dgm:prSet presAssocID="{6276EBC7-8E0F-42C2-B501-5F524AE6137D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655FECE-CE22-4532-8949-81E77C451146}" type="pres">
      <dgm:prSet presAssocID="{6276EBC7-8E0F-42C2-B501-5F524AE6137D}" presName="accent_1" presStyleCnt="0"/>
      <dgm:spPr/>
    </dgm:pt>
    <dgm:pt modelId="{985799EF-3DA3-406D-BA8B-4329666C1421}" type="pres">
      <dgm:prSet presAssocID="{6276EBC7-8E0F-42C2-B501-5F524AE6137D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ED81A19-34C6-4EF4-ACF1-BBFE36ADE971}" type="pres">
      <dgm:prSet presAssocID="{D821CCB9-C7C4-40E1-9EEB-CA73E758A1DE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E897FA2-8119-424A-986D-6778DBA8D53E}" type="pres">
      <dgm:prSet presAssocID="{D821CCB9-C7C4-40E1-9EEB-CA73E758A1DE}" presName="accent_2" presStyleCnt="0"/>
      <dgm:spPr/>
    </dgm:pt>
    <dgm:pt modelId="{A14FB114-ECE9-4B65-8DF2-A50253B27A35}" type="pres">
      <dgm:prSet presAssocID="{D821CCB9-C7C4-40E1-9EEB-CA73E758A1DE}" presName="accentRepeatNode" presStyleLbl="solidFgAcc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3FB4EC6-C437-4BD1-9983-1FA111096F77}" type="pres">
      <dgm:prSet presAssocID="{805D0793-AA2F-4C48-8DBB-FECC42D14E8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33591FF-555A-40AE-AE0B-DD57A0FA0E52}" type="pres">
      <dgm:prSet presAssocID="{805D0793-AA2F-4C48-8DBB-FECC42D14E86}" presName="accent_3" presStyleCnt="0"/>
      <dgm:spPr/>
    </dgm:pt>
    <dgm:pt modelId="{D06A4D29-E837-4D80-B9A6-5015158167D2}" type="pres">
      <dgm:prSet presAssocID="{805D0793-AA2F-4C48-8DBB-FECC42D14E86}" presName="accentRepeatNode" presStyleLbl="solidFgAcc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09F02C1-F7AD-4B55-BC6C-5A47D68A2A60}" type="pres">
      <dgm:prSet presAssocID="{DFD23A9E-39F2-4497-9646-5CFC34F35F3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17B4A37-7FF8-4A47-B2B0-C3D8F5233B77}" type="pres">
      <dgm:prSet presAssocID="{DFD23A9E-39F2-4497-9646-5CFC34F35F31}" presName="accent_4" presStyleCnt="0"/>
      <dgm:spPr/>
    </dgm:pt>
    <dgm:pt modelId="{C9916365-6B23-40FC-8CF4-3750DD14BE9E}" type="pres">
      <dgm:prSet presAssocID="{DFD23A9E-39F2-4497-9646-5CFC34F35F31}" presName="accentRepeatNode" presStyleLbl="solidFgAcc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0B6A76D-A9CE-400F-8A5D-7D039C369AF5}" type="pres">
      <dgm:prSet presAssocID="{357D073F-8DD3-4ACD-84A3-B077B90A4BF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D22801F-B63D-49C7-975D-56A3FEDB0F42}" type="pres">
      <dgm:prSet presAssocID="{357D073F-8DD3-4ACD-84A3-B077B90A4BF1}" presName="accent_5" presStyleCnt="0"/>
      <dgm:spPr/>
    </dgm:pt>
    <dgm:pt modelId="{FEAB1D68-4243-4389-9F24-0CBE368DDB8E}" type="pres">
      <dgm:prSet presAssocID="{357D073F-8DD3-4ACD-84A3-B077B90A4BF1}" presName="accentRepeatNode" presStyleLbl="solidFgAcc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9E086E94-2C58-459E-BE09-EFF18A222541}" type="presOf" srcId="{9545D97A-B76C-4382-BE9F-C4B82FC8CC20}" destId="{4C840157-C23F-47D1-8194-D41458196227}" srcOrd="0" destOrd="0" presId="urn:microsoft.com/office/officeart/2008/layout/VerticalCurvedList"/>
    <dgm:cxn modelId="{FF75058F-8DE0-456B-A755-29AB5CBFED8E}" type="presOf" srcId="{6276EBC7-8E0F-42C2-B501-5F524AE6137D}" destId="{EAB01987-A697-4480-A628-4F69C77DE1A8}" srcOrd="0" destOrd="0" presId="urn:microsoft.com/office/officeart/2008/layout/VerticalCurvedList"/>
    <dgm:cxn modelId="{059234C6-46A2-4F6D-830C-7F81281D5AFC}" srcId="{99CD1E44-7740-4344-8933-8E8F69B37BA7}" destId="{357D073F-8DD3-4ACD-84A3-B077B90A4BF1}" srcOrd="4" destOrd="0" parTransId="{05E9CC01-F24C-469C-8B48-62E2076E7C46}" sibTransId="{BF672B26-2F4E-4765-A246-879D8174DC0E}"/>
    <dgm:cxn modelId="{5A29C60C-E74C-4240-8F68-751814A91717}" type="presOf" srcId="{805D0793-AA2F-4C48-8DBB-FECC42D14E86}" destId="{73FB4EC6-C437-4BD1-9983-1FA111096F77}" srcOrd="0" destOrd="0" presId="urn:microsoft.com/office/officeart/2008/layout/VerticalCurvedList"/>
    <dgm:cxn modelId="{1FC98AD3-AC52-498D-B359-343E7C9FB7A4}" type="presOf" srcId="{D821CCB9-C7C4-40E1-9EEB-CA73E758A1DE}" destId="{6ED81A19-34C6-4EF4-ACF1-BBFE36ADE971}" srcOrd="0" destOrd="0" presId="urn:microsoft.com/office/officeart/2008/layout/VerticalCurvedList"/>
    <dgm:cxn modelId="{420C4314-FE8E-408A-82B0-569526B69680}" srcId="{99CD1E44-7740-4344-8933-8E8F69B37BA7}" destId="{805D0793-AA2F-4C48-8DBB-FECC42D14E86}" srcOrd="2" destOrd="0" parTransId="{5D29A390-B4A4-4BDD-973A-C07E139D67FB}" sibTransId="{95826471-C5D7-4A7D-8E8C-70502487136C}"/>
    <dgm:cxn modelId="{2E64B395-6A4A-49A1-ACD8-F466638A1754}" type="presOf" srcId="{DFD23A9E-39F2-4497-9646-5CFC34F35F31}" destId="{809F02C1-F7AD-4B55-BC6C-5A47D68A2A60}" srcOrd="0" destOrd="0" presId="urn:microsoft.com/office/officeart/2008/layout/VerticalCurvedList"/>
    <dgm:cxn modelId="{3658A956-F792-4CFE-905D-AF21F93C093C}" type="presOf" srcId="{99CD1E44-7740-4344-8933-8E8F69B37BA7}" destId="{5EBBB2EC-428B-4AE9-B68E-734C73D9163F}" srcOrd="0" destOrd="0" presId="urn:microsoft.com/office/officeart/2008/layout/VerticalCurvedList"/>
    <dgm:cxn modelId="{09EC2B71-E5F8-4E09-BED8-96D204C7B2BA}" srcId="{99CD1E44-7740-4344-8933-8E8F69B37BA7}" destId="{DFD23A9E-39F2-4497-9646-5CFC34F35F31}" srcOrd="3" destOrd="0" parTransId="{05A11CE7-F19A-45A4-891E-29CEABBDA4D6}" sibTransId="{5EFA16D8-BC57-49F2-9397-75ADA1567588}"/>
    <dgm:cxn modelId="{A79A28E7-0B7D-4E28-A579-E130DECED2D4}" type="presOf" srcId="{357D073F-8DD3-4ACD-84A3-B077B90A4BF1}" destId="{40B6A76D-A9CE-400F-8A5D-7D039C369AF5}" srcOrd="0" destOrd="0" presId="urn:microsoft.com/office/officeart/2008/layout/VerticalCurvedList"/>
    <dgm:cxn modelId="{225684BB-3F79-4152-903A-5BB519940F05}" srcId="{99CD1E44-7740-4344-8933-8E8F69B37BA7}" destId="{6276EBC7-8E0F-42C2-B501-5F524AE6137D}" srcOrd="0" destOrd="0" parTransId="{BF5A97C9-D594-40A1-AF54-A4B0801E6296}" sibTransId="{9545D97A-B76C-4382-BE9F-C4B82FC8CC20}"/>
    <dgm:cxn modelId="{7EF8692E-AE83-489E-8C3B-E6141C2D77BD}" srcId="{99CD1E44-7740-4344-8933-8E8F69B37BA7}" destId="{D821CCB9-C7C4-40E1-9EEB-CA73E758A1DE}" srcOrd="1" destOrd="0" parTransId="{801FA6D1-345E-4CC8-B293-5F6BA4C8BBFE}" sibTransId="{AD9B204E-3CEC-406B-9275-48874D601C94}"/>
    <dgm:cxn modelId="{2B49C4C2-F5D9-481B-B83F-630807F356B7}" type="presParOf" srcId="{5EBBB2EC-428B-4AE9-B68E-734C73D9163F}" destId="{88B84B27-D51E-45F0-9ABB-74FA6FE0BB86}" srcOrd="0" destOrd="0" presId="urn:microsoft.com/office/officeart/2008/layout/VerticalCurvedList"/>
    <dgm:cxn modelId="{18153E7C-D64F-4DDB-A02C-122D4089DA12}" type="presParOf" srcId="{88B84B27-D51E-45F0-9ABB-74FA6FE0BB86}" destId="{4069518F-5317-447C-85E8-2CE87AF3E33B}" srcOrd="0" destOrd="0" presId="urn:microsoft.com/office/officeart/2008/layout/VerticalCurvedList"/>
    <dgm:cxn modelId="{266BBEB6-6FAB-44B2-A7BF-AE19C37EA852}" type="presParOf" srcId="{4069518F-5317-447C-85E8-2CE87AF3E33B}" destId="{8CB8AD4D-CB5F-4F6B-A4BE-86EAFBADCF56}" srcOrd="0" destOrd="0" presId="urn:microsoft.com/office/officeart/2008/layout/VerticalCurvedList"/>
    <dgm:cxn modelId="{845E33B5-4E34-484D-B8DE-0DC71563E08D}" type="presParOf" srcId="{4069518F-5317-447C-85E8-2CE87AF3E33B}" destId="{4C840157-C23F-47D1-8194-D41458196227}" srcOrd="1" destOrd="0" presId="urn:microsoft.com/office/officeart/2008/layout/VerticalCurvedList"/>
    <dgm:cxn modelId="{EC00057A-ADE0-43DB-A60F-5E3E90A87A8E}" type="presParOf" srcId="{4069518F-5317-447C-85E8-2CE87AF3E33B}" destId="{4A7BA374-C260-4CAE-9AE3-536D58AB41C1}" srcOrd="2" destOrd="0" presId="urn:microsoft.com/office/officeart/2008/layout/VerticalCurvedList"/>
    <dgm:cxn modelId="{FED49CAA-EA53-4205-A44A-58EAF7D32A22}" type="presParOf" srcId="{4069518F-5317-447C-85E8-2CE87AF3E33B}" destId="{D80D8CBE-BDA9-4E33-B0E9-BFC658BFD893}" srcOrd="3" destOrd="0" presId="urn:microsoft.com/office/officeart/2008/layout/VerticalCurvedList"/>
    <dgm:cxn modelId="{3F985664-E5FB-4E02-B33B-56E3092DDAEB}" type="presParOf" srcId="{88B84B27-D51E-45F0-9ABB-74FA6FE0BB86}" destId="{EAB01987-A697-4480-A628-4F69C77DE1A8}" srcOrd="1" destOrd="0" presId="urn:microsoft.com/office/officeart/2008/layout/VerticalCurvedList"/>
    <dgm:cxn modelId="{CDA1FF04-8131-46D0-85E3-71ED7C56E06F}" type="presParOf" srcId="{88B84B27-D51E-45F0-9ABB-74FA6FE0BB86}" destId="{8655FECE-CE22-4532-8949-81E77C451146}" srcOrd="2" destOrd="0" presId="urn:microsoft.com/office/officeart/2008/layout/VerticalCurvedList"/>
    <dgm:cxn modelId="{2FBD7C67-2A9D-4E7B-B440-BB6275A06AA1}" type="presParOf" srcId="{8655FECE-CE22-4532-8949-81E77C451146}" destId="{985799EF-3DA3-406D-BA8B-4329666C1421}" srcOrd="0" destOrd="0" presId="urn:microsoft.com/office/officeart/2008/layout/VerticalCurvedList"/>
    <dgm:cxn modelId="{D7750402-8846-4F62-B282-4A00627A5BDC}" type="presParOf" srcId="{88B84B27-D51E-45F0-9ABB-74FA6FE0BB86}" destId="{6ED81A19-34C6-4EF4-ACF1-BBFE36ADE971}" srcOrd="3" destOrd="0" presId="urn:microsoft.com/office/officeart/2008/layout/VerticalCurvedList"/>
    <dgm:cxn modelId="{489EE8D6-6A6D-44F2-80B6-3B9BC613787A}" type="presParOf" srcId="{88B84B27-D51E-45F0-9ABB-74FA6FE0BB86}" destId="{4E897FA2-8119-424A-986D-6778DBA8D53E}" srcOrd="4" destOrd="0" presId="urn:microsoft.com/office/officeart/2008/layout/VerticalCurvedList"/>
    <dgm:cxn modelId="{F54ABFD3-9016-451F-8CFC-6D0D557572C0}" type="presParOf" srcId="{4E897FA2-8119-424A-986D-6778DBA8D53E}" destId="{A14FB114-ECE9-4B65-8DF2-A50253B27A35}" srcOrd="0" destOrd="0" presId="urn:microsoft.com/office/officeart/2008/layout/VerticalCurvedList"/>
    <dgm:cxn modelId="{88F4F604-9648-47E0-8A23-9259382839A4}" type="presParOf" srcId="{88B84B27-D51E-45F0-9ABB-74FA6FE0BB86}" destId="{73FB4EC6-C437-4BD1-9983-1FA111096F77}" srcOrd="5" destOrd="0" presId="urn:microsoft.com/office/officeart/2008/layout/VerticalCurvedList"/>
    <dgm:cxn modelId="{52F27C85-EBC2-407A-A8EC-65EAF28826A1}" type="presParOf" srcId="{88B84B27-D51E-45F0-9ABB-74FA6FE0BB86}" destId="{833591FF-555A-40AE-AE0B-DD57A0FA0E52}" srcOrd="6" destOrd="0" presId="urn:microsoft.com/office/officeart/2008/layout/VerticalCurvedList"/>
    <dgm:cxn modelId="{4730D32E-FD00-4877-A094-CC3944EF629B}" type="presParOf" srcId="{833591FF-555A-40AE-AE0B-DD57A0FA0E52}" destId="{D06A4D29-E837-4D80-B9A6-5015158167D2}" srcOrd="0" destOrd="0" presId="urn:microsoft.com/office/officeart/2008/layout/VerticalCurvedList"/>
    <dgm:cxn modelId="{2A83C89B-EE54-47C9-BFDC-75EE3F4F03EE}" type="presParOf" srcId="{88B84B27-D51E-45F0-9ABB-74FA6FE0BB86}" destId="{809F02C1-F7AD-4B55-BC6C-5A47D68A2A60}" srcOrd="7" destOrd="0" presId="urn:microsoft.com/office/officeart/2008/layout/VerticalCurvedList"/>
    <dgm:cxn modelId="{4FCD0BBB-EBD9-45F2-A88C-D66F4B5EA840}" type="presParOf" srcId="{88B84B27-D51E-45F0-9ABB-74FA6FE0BB86}" destId="{917B4A37-7FF8-4A47-B2B0-C3D8F5233B77}" srcOrd="8" destOrd="0" presId="urn:microsoft.com/office/officeart/2008/layout/VerticalCurvedList"/>
    <dgm:cxn modelId="{1D9797EC-BC03-4C30-A06C-FB1E55B370F8}" type="presParOf" srcId="{917B4A37-7FF8-4A47-B2B0-C3D8F5233B77}" destId="{C9916365-6B23-40FC-8CF4-3750DD14BE9E}" srcOrd="0" destOrd="0" presId="urn:microsoft.com/office/officeart/2008/layout/VerticalCurvedList"/>
    <dgm:cxn modelId="{F6939538-95FF-4834-B977-88AEE2127190}" type="presParOf" srcId="{88B84B27-D51E-45F0-9ABB-74FA6FE0BB86}" destId="{40B6A76D-A9CE-400F-8A5D-7D039C369AF5}" srcOrd="9" destOrd="0" presId="urn:microsoft.com/office/officeart/2008/layout/VerticalCurvedList"/>
    <dgm:cxn modelId="{8A607411-2BED-4C39-84C6-174439FC42F3}" type="presParOf" srcId="{88B84B27-D51E-45F0-9ABB-74FA6FE0BB86}" destId="{FD22801F-B63D-49C7-975D-56A3FEDB0F42}" srcOrd="10" destOrd="0" presId="urn:microsoft.com/office/officeart/2008/layout/VerticalCurvedList"/>
    <dgm:cxn modelId="{D72438E2-22EE-4489-AB91-2BE8E8A3A563}" type="presParOf" srcId="{FD22801F-B63D-49C7-975D-56A3FEDB0F42}" destId="{FEAB1D68-4243-4389-9F24-0CBE368DDB8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C2EBE2-D2A7-42AB-B0E5-F85B265E50C1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PE"/>
        </a:p>
      </dgm:t>
    </dgm:pt>
    <dgm:pt modelId="{685D57D5-0D0D-4AE2-9AF4-0BF17B8647BC}">
      <dgm:prSet/>
      <dgm:spPr/>
      <dgm:t>
        <a:bodyPr/>
        <a:lstStyle/>
        <a:p>
          <a:r>
            <a:rPr lang="es-PE" dirty="0" smtClean="0"/>
            <a:t>Notificaciones de controles o inspecciones reforzados</a:t>
          </a:r>
          <a:endParaRPr lang="es-PE" dirty="0"/>
        </a:p>
      </dgm:t>
    </dgm:pt>
    <dgm:pt modelId="{DE0A866E-D9B2-457A-9E85-7A8FE2BF1A97}" type="parTrans" cxnId="{994DC7B4-D6F4-40A4-B04C-1807C482A9C0}">
      <dgm:prSet/>
      <dgm:spPr/>
      <dgm:t>
        <a:bodyPr/>
        <a:lstStyle/>
        <a:p>
          <a:endParaRPr lang="es-PE"/>
        </a:p>
      </dgm:t>
    </dgm:pt>
    <dgm:pt modelId="{4B412226-824B-4B3E-B075-84201E389EE4}" type="sibTrans" cxnId="{994DC7B4-D6F4-40A4-B04C-1807C482A9C0}">
      <dgm:prSet/>
      <dgm:spPr/>
      <dgm:t>
        <a:bodyPr/>
        <a:lstStyle/>
        <a:p>
          <a:endParaRPr lang="es-PE"/>
        </a:p>
      </dgm:t>
    </dgm:pt>
    <dgm:pt modelId="{7D04385F-3AFF-4D05-B235-2A15588FC194}">
      <dgm:prSet/>
      <dgm:spPr/>
      <dgm:t>
        <a:bodyPr/>
        <a:lstStyle/>
        <a:p>
          <a:r>
            <a:rPr lang="es-ES" altLang="es-PE" smtClean="0">
              <a:latin typeface="Arial" pitchFamily="34" charset="0"/>
              <a:cs typeface="Arial" pitchFamily="34" charset="0"/>
            </a:rPr>
            <a:t>Retención</a:t>
          </a:r>
          <a:endParaRPr lang="es-ES" altLang="es-PE" dirty="0">
            <a:latin typeface="Arial" pitchFamily="34" charset="0"/>
            <a:cs typeface="Arial" pitchFamily="34" charset="0"/>
          </a:endParaRPr>
        </a:p>
      </dgm:t>
    </dgm:pt>
    <dgm:pt modelId="{D20A8891-C08E-4E84-9703-B8FE4D0A59D3}" type="parTrans" cxnId="{E519913C-DA51-4FF9-897A-E16BFA678E99}">
      <dgm:prSet/>
      <dgm:spPr/>
      <dgm:t>
        <a:bodyPr/>
        <a:lstStyle/>
        <a:p>
          <a:endParaRPr lang="es-PE"/>
        </a:p>
      </dgm:t>
    </dgm:pt>
    <dgm:pt modelId="{FA09807A-6F43-4689-B76D-30B44F7E118A}" type="sibTrans" cxnId="{E519913C-DA51-4FF9-897A-E16BFA678E99}">
      <dgm:prSet/>
      <dgm:spPr/>
      <dgm:t>
        <a:bodyPr/>
        <a:lstStyle/>
        <a:p>
          <a:endParaRPr lang="es-PE"/>
        </a:p>
      </dgm:t>
    </dgm:pt>
    <dgm:pt modelId="{3E6A11D0-B88E-409F-86D1-81DBFE9575F2}">
      <dgm:prSet/>
      <dgm:spPr/>
      <dgm:t>
        <a:bodyPr/>
        <a:lstStyle/>
        <a:p>
          <a:r>
            <a:rPr lang="es-ES" altLang="es-PE" smtClean="0">
              <a:latin typeface="Arial" pitchFamily="34" charset="0"/>
              <a:cs typeface="Arial" pitchFamily="34" charset="0"/>
            </a:rPr>
            <a:t>Procedimientos de prueba </a:t>
          </a:r>
          <a:endParaRPr lang="es-ES" altLang="es-PE" dirty="0">
            <a:latin typeface="Arial" pitchFamily="34" charset="0"/>
            <a:cs typeface="Arial" pitchFamily="34" charset="0"/>
          </a:endParaRPr>
        </a:p>
      </dgm:t>
    </dgm:pt>
    <dgm:pt modelId="{AFD63887-5B83-4D57-BCB6-5F456F346F80}" type="parTrans" cxnId="{935765EB-D82E-409C-84D4-D83BC7EED6FD}">
      <dgm:prSet/>
      <dgm:spPr/>
      <dgm:t>
        <a:bodyPr/>
        <a:lstStyle/>
        <a:p>
          <a:endParaRPr lang="es-PE"/>
        </a:p>
      </dgm:t>
    </dgm:pt>
    <dgm:pt modelId="{432052C5-D6BB-4E87-A14F-6BF678514001}" type="sibTrans" cxnId="{935765EB-D82E-409C-84D4-D83BC7EED6FD}">
      <dgm:prSet/>
      <dgm:spPr/>
      <dgm:t>
        <a:bodyPr/>
        <a:lstStyle/>
        <a:p>
          <a:endParaRPr lang="es-PE"/>
        </a:p>
      </dgm:t>
    </dgm:pt>
    <dgm:pt modelId="{016619F3-CE57-40DA-B502-233038BF2682}" type="pres">
      <dgm:prSet presAssocID="{F5C2EBE2-D2A7-42AB-B0E5-F85B265E50C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372B9841-7784-46C3-9971-21730E4BC7F8}" type="pres">
      <dgm:prSet presAssocID="{685D57D5-0D0D-4AE2-9AF4-0BF17B8647BC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9A29C43-DC73-45E6-8F7C-0546FE9CB1A8}" type="pres">
      <dgm:prSet presAssocID="{4B412226-824B-4B3E-B075-84201E389EE4}" presName="space" presStyleCnt="0"/>
      <dgm:spPr/>
    </dgm:pt>
    <dgm:pt modelId="{147E4B24-E24F-4F41-9D8D-9CA8B0578FD2}" type="pres">
      <dgm:prSet presAssocID="{7D04385F-3AFF-4D05-B235-2A15588FC194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EC483FA-8DA2-496C-963C-DD31B2F72CB3}" type="pres">
      <dgm:prSet presAssocID="{FA09807A-6F43-4689-B76D-30B44F7E118A}" presName="space" presStyleCnt="0"/>
      <dgm:spPr/>
    </dgm:pt>
    <dgm:pt modelId="{E98232BB-8CD6-4665-AE6D-6A64720A2DA5}" type="pres">
      <dgm:prSet presAssocID="{3E6A11D0-B88E-409F-86D1-81DBFE9575F2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935765EB-D82E-409C-84D4-D83BC7EED6FD}" srcId="{F5C2EBE2-D2A7-42AB-B0E5-F85B265E50C1}" destId="{3E6A11D0-B88E-409F-86D1-81DBFE9575F2}" srcOrd="2" destOrd="0" parTransId="{AFD63887-5B83-4D57-BCB6-5F456F346F80}" sibTransId="{432052C5-D6BB-4E87-A14F-6BF678514001}"/>
    <dgm:cxn modelId="{72E71F88-0476-47CA-AC14-1980523BE879}" type="presOf" srcId="{F5C2EBE2-D2A7-42AB-B0E5-F85B265E50C1}" destId="{016619F3-CE57-40DA-B502-233038BF2682}" srcOrd="0" destOrd="0" presId="urn:microsoft.com/office/officeart/2005/8/layout/venn3"/>
    <dgm:cxn modelId="{741E4954-0403-4E38-8192-1E3FA481360D}" type="presOf" srcId="{685D57D5-0D0D-4AE2-9AF4-0BF17B8647BC}" destId="{372B9841-7784-46C3-9971-21730E4BC7F8}" srcOrd="0" destOrd="0" presId="urn:microsoft.com/office/officeart/2005/8/layout/venn3"/>
    <dgm:cxn modelId="{BAF95725-067B-4C42-9C38-7D3BB7E546F8}" type="presOf" srcId="{3E6A11D0-B88E-409F-86D1-81DBFE9575F2}" destId="{E98232BB-8CD6-4665-AE6D-6A64720A2DA5}" srcOrd="0" destOrd="0" presId="urn:microsoft.com/office/officeart/2005/8/layout/venn3"/>
    <dgm:cxn modelId="{56251344-5B14-469F-998F-3DD0558C1A12}" type="presOf" srcId="{7D04385F-3AFF-4D05-B235-2A15588FC194}" destId="{147E4B24-E24F-4F41-9D8D-9CA8B0578FD2}" srcOrd="0" destOrd="0" presId="urn:microsoft.com/office/officeart/2005/8/layout/venn3"/>
    <dgm:cxn modelId="{E519913C-DA51-4FF9-897A-E16BFA678E99}" srcId="{F5C2EBE2-D2A7-42AB-B0E5-F85B265E50C1}" destId="{7D04385F-3AFF-4D05-B235-2A15588FC194}" srcOrd="1" destOrd="0" parTransId="{D20A8891-C08E-4E84-9703-B8FE4D0A59D3}" sibTransId="{FA09807A-6F43-4689-B76D-30B44F7E118A}"/>
    <dgm:cxn modelId="{994DC7B4-D6F4-40A4-B04C-1807C482A9C0}" srcId="{F5C2EBE2-D2A7-42AB-B0E5-F85B265E50C1}" destId="{685D57D5-0D0D-4AE2-9AF4-0BF17B8647BC}" srcOrd="0" destOrd="0" parTransId="{DE0A866E-D9B2-457A-9E85-7A8FE2BF1A97}" sibTransId="{4B412226-824B-4B3E-B075-84201E389EE4}"/>
    <dgm:cxn modelId="{5A761E7E-3493-41FC-AE90-BA5FEB7904D1}" type="presParOf" srcId="{016619F3-CE57-40DA-B502-233038BF2682}" destId="{372B9841-7784-46C3-9971-21730E4BC7F8}" srcOrd="0" destOrd="0" presId="urn:microsoft.com/office/officeart/2005/8/layout/venn3"/>
    <dgm:cxn modelId="{6B9E7983-5A54-4868-9D52-F42782C2AFCD}" type="presParOf" srcId="{016619F3-CE57-40DA-B502-233038BF2682}" destId="{39A29C43-DC73-45E6-8F7C-0546FE9CB1A8}" srcOrd="1" destOrd="0" presId="urn:microsoft.com/office/officeart/2005/8/layout/venn3"/>
    <dgm:cxn modelId="{092EE9F5-1A6E-45F9-8564-2CB73F61D94B}" type="presParOf" srcId="{016619F3-CE57-40DA-B502-233038BF2682}" destId="{147E4B24-E24F-4F41-9D8D-9CA8B0578FD2}" srcOrd="2" destOrd="0" presId="urn:microsoft.com/office/officeart/2005/8/layout/venn3"/>
    <dgm:cxn modelId="{847AE43E-136A-4E76-97FF-B641DC17A69A}" type="presParOf" srcId="{016619F3-CE57-40DA-B502-233038BF2682}" destId="{6EC483FA-8DA2-496C-963C-DD31B2F72CB3}" srcOrd="3" destOrd="0" presId="urn:microsoft.com/office/officeart/2005/8/layout/venn3"/>
    <dgm:cxn modelId="{40082712-68FF-40E3-B851-216A99BF5E66}" type="presParOf" srcId="{016619F3-CE57-40DA-B502-233038BF2682}" destId="{E98232BB-8CD6-4665-AE6D-6A64720A2DA5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212107-D644-4489-B600-91802B6CA6CE}" type="doc">
      <dgm:prSet loTypeId="urn:microsoft.com/office/officeart/2005/8/layout/radial5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CO"/>
        </a:p>
      </dgm:t>
    </dgm:pt>
    <dgm:pt modelId="{8D27D438-6DFF-40B9-B887-F7E090912CC7}">
      <dgm:prSet phldrT="[Texto]" custT="1"/>
      <dgm:spPr/>
      <dgm:t>
        <a:bodyPr/>
        <a:lstStyle/>
        <a:p>
          <a:r>
            <a:rPr lang="es-PE" sz="1400" b="0" dirty="0" smtClean="0"/>
            <a:t> </a:t>
          </a:r>
          <a:r>
            <a:rPr lang="es-ES" sz="1800" b="0" dirty="0" smtClean="0"/>
            <a:t>Artículo 10 : </a:t>
          </a:r>
        </a:p>
        <a:p>
          <a:r>
            <a:rPr lang="es-ES" sz="1800" b="0" dirty="0" smtClean="0"/>
            <a:t> Formalidades Importación/ Exportación y Tránsito </a:t>
          </a:r>
          <a:endParaRPr lang="es-CO" sz="1800" b="0" dirty="0"/>
        </a:p>
      </dgm:t>
    </dgm:pt>
    <dgm:pt modelId="{B758E5E3-6056-4940-BCDE-7815821D7018}" type="parTrans" cxnId="{A6606789-F3DC-4FD2-8111-66B1B099B9E5}">
      <dgm:prSet/>
      <dgm:spPr/>
      <dgm:t>
        <a:bodyPr/>
        <a:lstStyle/>
        <a:p>
          <a:endParaRPr lang="es-CO"/>
        </a:p>
      </dgm:t>
    </dgm:pt>
    <dgm:pt modelId="{0871243E-32E9-4C11-BF72-3FC5331B7F77}" type="sibTrans" cxnId="{A6606789-F3DC-4FD2-8111-66B1B099B9E5}">
      <dgm:prSet/>
      <dgm:spPr/>
      <dgm:t>
        <a:bodyPr/>
        <a:lstStyle/>
        <a:p>
          <a:endParaRPr lang="es-CO"/>
        </a:p>
      </dgm:t>
    </dgm:pt>
    <dgm:pt modelId="{55E41B82-20E4-42B9-9A63-97BEFE947680}">
      <dgm:prSet phldrT="[Texto]" custT="1"/>
      <dgm:spPr/>
      <dgm:t>
        <a:bodyPr/>
        <a:lstStyle/>
        <a:p>
          <a:r>
            <a:rPr lang="es-PE" sz="1600" dirty="0" smtClean="0"/>
            <a:t>Formalidades y requisitos de documentación </a:t>
          </a:r>
          <a:endParaRPr lang="es-CO" sz="1600" dirty="0"/>
        </a:p>
      </dgm:t>
    </dgm:pt>
    <dgm:pt modelId="{A15BDD4E-AD85-4B20-8C68-DF6E1F8CFF9F}" type="parTrans" cxnId="{B577635D-1956-4234-B895-0B28CC3B50C4}">
      <dgm:prSet/>
      <dgm:spPr/>
      <dgm:t>
        <a:bodyPr/>
        <a:lstStyle/>
        <a:p>
          <a:endParaRPr lang="es-CO"/>
        </a:p>
      </dgm:t>
    </dgm:pt>
    <dgm:pt modelId="{0826D5BC-2789-447D-A67B-3AE64307D5A9}" type="sibTrans" cxnId="{B577635D-1956-4234-B895-0B28CC3B50C4}">
      <dgm:prSet/>
      <dgm:spPr/>
      <dgm:t>
        <a:bodyPr/>
        <a:lstStyle/>
        <a:p>
          <a:endParaRPr lang="es-CO"/>
        </a:p>
      </dgm:t>
    </dgm:pt>
    <dgm:pt modelId="{B122519F-3137-4D8E-A2FF-E3E56F3DF6D0}">
      <dgm:prSet phldrT="[Texto]" custT="1"/>
      <dgm:spPr/>
      <dgm:t>
        <a:bodyPr/>
        <a:lstStyle/>
        <a:p>
          <a:r>
            <a:rPr lang="es-PE" sz="1600" dirty="0" smtClean="0"/>
            <a:t>Aceptación de Copias</a:t>
          </a:r>
          <a:endParaRPr lang="es-CO" sz="1600" dirty="0"/>
        </a:p>
      </dgm:t>
    </dgm:pt>
    <dgm:pt modelId="{DE4CFE96-E9AF-440E-9B9E-3581EC44F4E9}" type="parTrans" cxnId="{54B1609D-5DC8-4216-82E3-17D79014E3D7}">
      <dgm:prSet/>
      <dgm:spPr/>
      <dgm:t>
        <a:bodyPr/>
        <a:lstStyle/>
        <a:p>
          <a:endParaRPr lang="es-CO"/>
        </a:p>
      </dgm:t>
    </dgm:pt>
    <dgm:pt modelId="{B85F3AF7-B271-4EC9-86A6-82DD0F446073}" type="sibTrans" cxnId="{54B1609D-5DC8-4216-82E3-17D79014E3D7}">
      <dgm:prSet/>
      <dgm:spPr/>
      <dgm:t>
        <a:bodyPr/>
        <a:lstStyle/>
        <a:p>
          <a:endParaRPr lang="es-CO"/>
        </a:p>
      </dgm:t>
    </dgm:pt>
    <dgm:pt modelId="{56D13495-A50B-4AA5-A7E8-F7A41B281C4D}">
      <dgm:prSet phldrT="[Texto]" custT="1"/>
      <dgm:spPr/>
      <dgm:t>
        <a:bodyPr/>
        <a:lstStyle/>
        <a:p>
          <a:r>
            <a:rPr lang="es-PE" sz="1600" dirty="0" smtClean="0"/>
            <a:t>Utilización de Normas internacionales</a:t>
          </a:r>
          <a:endParaRPr lang="es-CO" sz="1600" dirty="0"/>
        </a:p>
      </dgm:t>
    </dgm:pt>
    <dgm:pt modelId="{29A72FDA-C4AB-4282-A6BD-7A14C3A8D7FE}" type="parTrans" cxnId="{B39A371F-C7B1-40B4-8697-F9441040F81F}">
      <dgm:prSet/>
      <dgm:spPr/>
      <dgm:t>
        <a:bodyPr/>
        <a:lstStyle/>
        <a:p>
          <a:endParaRPr lang="es-CO"/>
        </a:p>
      </dgm:t>
    </dgm:pt>
    <dgm:pt modelId="{7B1E9735-E579-48ED-B5A7-76220EBD5D84}" type="sibTrans" cxnId="{B39A371F-C7B1-40B4-8697-F9441040F81F}">
      <dgm:prSet/>
      <dgm:spPr/>
      <dgm:t>
        <a:bodyPr/>
        <a:lstStyle/>
        <a:p>
          <a:endParaRPr lang="es-CO"/>
        </a:p>
      </dgm:t>
    </dgm:pt>
    <dgm:pt modelId="{AA608123-D924-41B9-BFC0-2C6BCB9B6029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PE" sz="1600" dirty="0" smtClean="0"/>
            <a:t>Ventanilla Única</a:t>
          </a:r>
          <a:endParaRPr lang="es-CO" sz="1600" dirty="0"/>
        </a:p>
      </dgm:t>
    </dgm:pt>
    <dgm:pt modelId="{CA4D6906-7538-45B5-AFE7-C4DCF2D9B091}" type="parTrans" cxnId="{17EC6EE8-AF20-4C70-9A8E-99ED973C3E1C}">
      <dgm:prSet/>
      <dgm:spPr/>
      <dgm:t>
        <a:bodyPr/>
        <a:lstStyle/>
        <a:p>
          <a:endParaRPr lang="es-CO"/>
        </a:p>
      </dgm:t>
    </dgm:pt>
    <dgm:pt modelId="{9C31CC85-0060-4092-B991-4B5B9BA57275}" type="sibTrans" cxnId="{17EC6EE8-AF20-4C70-9A8E-99ED973C3E1C}">
      <dgm:prSet/>
      <dgm:spPr/>
      <dgm:t>
        <a:bodyPr/>
        <a:lstStyle/>
        <a:p>
          <a:endParaRPr lang="es-CO"/>
        </a:p>
      </dgm:t>
    </dgm:pt>
    <dgm:pt modelId="{8CEC3E65-7D2D-42CF-8FB7-1AE60E891F91}">
      <dgm:prSet phldrT="[Texto]" custT="1"/>
      <dgm:spPr/>
      <dgm:t>
        <a:bodyPr/>
        <a:lstStyle/>
        <a:p>
          <a:r>
            <a:rPr lang="es-PE" sz="1600" dirty="0" smtClean="0"/>
            <a:t>Admisión y perfeccionamiento activo y pasivo</a:t>
          </a:r>
          <a:endParaRPr lang="es-CO" sz="1600" dirty="0"/>
        </a:p>
      </dgm:t>
    </dgm:pt>
    <dgm:pt modelId="{A9D50172-B163-4C48-BA68-F2A37CAD75A8}" type="parTrans" cxnId="{D1D9DD01-5493-407E-9FAC-8E52C9420BEB}">
      <dgm:prSet/>
      <dgm:spPr/>
      <dgm:t>
        <a:bodyPr/>
        <a:lstStyle/>
        <a:p>
          <a:endParaRPr lang="es-CO"/>
        </a:p>
      </dgm:t>
    </dgm:pt>
    <dgm:pt modelId="{DD02528F-9F55-4BCA-B7B8-BDE9AC5948DD}" type="sibTrans" cxnId="{D1D9DD01-5493-407E-9FAC-8E52C9420BEB}">
      <dgm:prSet/>
      <dgm:spPr/>
      <dgm:t>
        <a:bodyPr/>
        <a:lstStyle/>
        <a:p>
          <a:endParaRPr lang="es-CO"/>
        </a:p>
      </dgm:t>
    </dgm:pt>
    <dgm:pt modelId="{A6FC6D06-0938-4FCE-9068-5D7CC909FCFD}">
      <dgm:prSet phldrT="[Texto]" custT="1"/>
      <dgm:spPr/>
      <dgm:t>
        <a:bodyPr/>
        <a:lstStyle/>
        <a:p>
          <a:r>
            <a:rPr lang="es-PE" sz="1600" dirty="0" smtClean="0"/>
            <a:t>Inspección previa a la expedición</a:t>
          </a:r>
          <a:endParaRPr lang="es-CO" sz="1600" dirty="0"/>
        </a:p>
      </dgm:t>
    </dgm:pt>
    <dgm:pt modelId="{9B0AF76D-E238-4231-9BB9-113B9111293B}" type="parTrans" cxnId="{1A196078-F3C5-4312-AB12-6489D4174B7A}">
      <dgm:prSet/>
      <dgm:spPr/>
      <dgm:t>
        <a:bodyPr/>
        <a:lstStyle/>
        <a:p>
          <a:endParaRPr lang="es-CO"/>
        </a:p>
      </dgm:t>
    </dgm:pt>
    <dgm:pt modelId="{378E575D-0E91-4CD7-A8E7-BF53DC3DAE59}" type="sibTrans" cxnId="{1A196078-F3C5-4312-AB12-6489D4174B7A}">
      <dgm:prSet/>
      <dgm:spPr/>
      <dgm:t>
        <a:bodyPr/>
        <a:lstStyle/>
        <a:p>
          <a:endParaRPr lang="es-CO"/>
        </a:p>
      </dgm:t>
    </dgm:pt>
    <dgm:pt modelId="{2AD6DDDC-AB74-49B2-901A-18AF94EB6B2E}">
      <dgm:prSet phldrT="[Texto]" custT="1"/>
      <dgm:spPr/>
      <dgm:t>
        <a:bodyPr/>
        <a:lstStyle/>
        <a:p>
          <a:r>
            <a:rPr lang="es-PE" sz="1600" dirty="0" smtClean="0"/>
            <a:t>Recurso de Agentes de aduana</a:t>
          </a:r>
          <a:endParaRPr lang="es-CO" sz="1600" dirty="0"/>
        </a:p>
      </dgm:t>
    </dgm:pt>
    <dgm:pt modelId="{1DCEB573-770C-4D94-8C6F-854B1B3F7995}" type="parTrans" cxnId="{5FD8A052-2CB3-4B10-AB8D-B6A7575BF5AC}">
      <dgm:prSet/>
      <dgm:spPr/>
      <dgm:t>
        <a:bodyPr/>
        <a:lstStyle/>
        <a:p>
          <a:endParaRPr lang="es-CO"/>
        </a:p>
      </dgm:t>
    </dgm:pt>
    <dgm:pt modelId="{5C73B7BD-0900-48C6-973A-A4B66DEFFD22}" type="sibTrans" cxnId="{5FD8A052-2CB3-4B10-AB8D-B6A7575BF5AC}">
      <dgm:prSet/>
      <dgm:spPr/>
      <dgm:t>
        <a:bodyPr/>
        <a:lstStyle/>
        <a:p>
          <a:endParaRPr lang="es-CO"/>
        </a:p>
      </dgm:t>
    </dgm:pt>
    <dgm:pt modelId="{2D8F4183-78D6-4F54-AFFA-96F9EC8A677E}">
      <dgm:prSet phldrT="[Texto]" custT="1"/>
      <dgm:spPr/>
      <dgm:t>
        <a:bodyPr/>
        <a:lstStyle/>
        <a:p>
          <a:r>
            <a:rPr lang="es-PE" sz="1600" dirty="0" smtClean="0"/>
            <a:t>Procedimientos en frontera comunes y requisitos de documentación uniformes </a:t>
          </a:r>
          <a:endParaRPr lang="es-CO" sz="1600" dirty="0"/>
        </a:p>
      </dgm:t>
    </dgm:pt>
    <dgm:pt modelId="{5D5E064B-19BE-4817-9928-687C31D44D32}" type="parTrans" cxnId="{C1E422E7-C72B-42BD-9510-211C2EBA2DE4}">
      <dgm:prSet/>
      <dgm:spPr/>
      <dgm:t>
        <a:bodyPr/>
        <a:lstStyle/>
        <a:p>
          <a:endParaRPr lang="es-CO"/>
        </a:p>
      </dgm:t>
    </dgm:pt>
    <dgm:pt modelId="{6B0763A9-837A-48B8-8FA6-F5B5003CB08F}" type="sibTrans" cxnId="{C1E422E7-C72B-42BD-9510-211C2EBA2DE4}">
      <dgm:prSet/>
      <dgm:spPr/>
      <dgm:t>
        <a:bodyPr/>
        <a:lstStyle/>
        <a:p>
          <a:endParaRPr lang="es-CO"/>
        </a:p>
      </dgm:t>
    </dgm:pt>
    <dgm:pt modelId="{4E1E028C-4247-4E87-AF32-3F9A6EC000DB}">
      <dgm:prSet phldrT="[Texto]" custT="1"/>
      <dgm:spPr/>
      <dgm:t>
        <a:bodyPr/>
        <a:lstStyle/>
        <a:p>
          <a:r>
            <a:rPr lang="es-PE" sz="1600" dirty="0" smtClean="0"/>
            <a:t>Mercancías rechazadas</a:t>
          </a:r>
          <a:endParaRPr lang="es-CO" sz="1600" dirty="0"/>
        </a:p>
      </dgm:t>
    </dgm:pt>
    <dgm:pt modelId="{8C96E67E-0143-4905-A904-A9562F50FF97}" type="parTrans" cxnId="{ABF87B89-3205-44EB-8771-45B8C6C9736E}">
      <dgm:prSet/>
      <dgm:spPr/>
      <dgm:t>
        <a:bodyPr/>
        <a:lstStyle/>
        <a:p>
          <a:endParaRPr lang="es-CO"/>
        </a:p>
      </dgm:t>
    </dgm:pt>
    <dgm:pt modelId="{D93B7CE7-B746-48D9-8F6D-2FFD45763830}" type="sibTrans" cxnId="{ABF87B89-3205-44EB-8771-45B8C6C9736E}">
      <dgm:prSet/>
      <dgm:spPr/>
      <dgm:t>
        <a:bodyPr/>
        <a:lstStyle/>
        <a:p>
          <a:endParaRPr lang="es-CO"/>
        </a:p>
      </dgm:t>
    </dgm:pt>
    <dgm:pt modelId="{7E72CF1D-8EFE-404D-9AFE-C43CA902FF50}" type="pres">
      <dgm:prSet presAssocID="{93212107-D644-4489-B600-91802B6CA6C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7C3643B-D508-4DA4-AD0A-38D1B3388CC8}" type="pres">
      <dgm:prSet presAssocID="{8D27D438-6DFF-40B9-B887-F7E090912CC7}" presName="centerShape" presStyleLbl="node0" presStyleIdx="0" presStyleCnt="1" custScaleX="165452" custScaleY="174748" custLinFactNeighborX="0" custLinFactNeighborY="-409"/>
      <dgm:spPr/>
      <dgm:t>
        <a:bodyPr/>
        <a:lstStyle/>
        <a:p>
          <a:endParaRPr lang="es-CO"/>
        </a:p>
      </dgm:t>
    </dgm:pt>
    <dgm:pt modelId="{DD3E9F3E-45C3-4246-AE8D-BD98DD66D69A}" type="pres">
      <dgm:prSet presAssocID="{A15BDD4E-AD85-4B20-8C68-DF6E1F8CFF9F}" presName="parTrans" presStyleLbl="sibTrans2D1" presStyleIdx="0" presStyleCnt="9"/>
      <dgm:spPr/>
      <dgm:t>
        <a:bodyPr/>
        <a:lstStyle/>
        <a:p>
          <a:endParaRPr lang="es-CO"/>
        </a:p>
      </dgm:t>
    </dgm:pt>
    <dgm:pt modelId="{459B87A6-AEBF-4899-B5A1-E58C398025E7}" type="pres">
      <dgm:prSet presAssocID="{A15BDD4E-AD85-4B20-8C68-DF6E1F8CFF9F}" presName="connectorText" presStyleLbl="sibTrans2D1" presStyleIdx="0" presStyleCnt="9"/>
      <dgm:spPr/>
      <dgm:t>
        <a:bodyPr/>
        <a:lstStyle/>
        <a:p>
          <a:endParaRPr lang="es-CO"/>
        </a:p>
      </dgm:t>
    </dgm:pt>
    <dgm:pt modelId="{0FC37196-E1D4-4C6B-B6FA-70E0F25BBB60}" type="pres">
      <dgm:prSet presAssocID="{55E41B82-20E4-42B9-9A63-97BEFE947680}" presName="node" presStyleLbl="node1" presStyleIdx="0" presStyleCnt="9" custScaleX="158834" custScaleY="75809" custRadScaleRad="97711" custRadScaleInc="2782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6EF451C-78CB-41FB-BF63-3653A6ABC609}" type="pres">
      <dgm:prSet presAssocID="{DE4CFE96-E9AF-440E-9B9E-3581EC44F4E9}" presName="parTrans" presStyleLbl="sibTrans2D1" presStyleIdx="1" presStyleCnt="9"/>
      <dgm:spPr/>
      <dgm:t>
        <a:bodyPr/>
        <a:lstStyle/>
        <a:p>
          <a:endParaRPr lang="es-CO"/>
        </a:p>
      </dgm:t>
    </dgm:pt>
    <dgm:pt modelId="{F710C4E7-8C2C-4173-A269-A82742F76B8C}" type="pres">
      <dgm:prSet presAssocID="{DE4CFE96-E9AF-440E-9B9E-3581EC44F4E9}" presName="connectorText" presStyleLbl="sibTrans2D1" presStyleIdx="1" presStyleCnt="9"/>
      <dgm:spPr/>
      <dgm:t>
        <a:bodyPr/>
        <a:lstStyle/>
        <a:p>
          <a:endParaRPr lang="es-CO"/>
        </a:p>
      </dgm:t>
    </dgm:pt>
    <dgm:pt modelId="{5761369C-2961-4615-BD0E-EDEAE846D496}" type="pres">
      <dgm:prSet presAssocID="{B122519F-3137-4D8E-A2FF-E3E56F3DF6D0}" presName="node" presStyleLbl="node1" presStyleIdx="1" presStyleCnt="9" custScaleX="118396" custRadScaleRad="119051" custRadScaleInc="2873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21356FC-FC5C-4B93-9973-5C09705CA66E}" type="pres">
      <dgm:prSet presAssocID="{29A72FDA-C4AB-4282-A6BD-7A14C3A8D7FE}" presName="parTrans" presStyleLbl="sibTrans2D1" presStyleIdx="2" presStyleCnt="9"/>
      <dgm:spPr/>
      <dgm:t>
        <a:bodyPr/>
        <a:lstStyle/>
        <a:p>
          <a:endParaRPr lang="es-CO"/>
        </a:p>
      </dgm:t>
    </dgm:pt>
    <dgm:pt modelId="{D4BDD621-955E-4D3F-9DCB-C08C78852889}" type="pres">
      <dgm:prSet presAssocID="{29A72FDA-C4AB-4282-A6BD-7A14C3A8D7FE}" presName="connectorText" presStyleLbl="sibTrans2D1" presStyleIdx="2" presStyleCnt="9"/>
      <dgm:spPr/>
      <dgm:t>
        <a:bodyPr/>
        <a:lstStyle/>
        <a:p>
          <a:endParaRPr lang="es-CO"/>
        </a:p>
      </dgm:t>
    </dgm:pt>
    <dgm:pt modelId="{4DF6CE9A-FD15-4F0C-9C7D-ACF37FF38D3A}" type="pres">
      <dgm:prSet presAssocID="{56D13495-A50B-4AA5-A7E8-F7A41B281C4D}" presName="node" presStyleLbl="node1" presStyleIdx="2" presStyleCnt="9" custScaleX="132441" custRadScaleRad="101026" custRadScaleInc="-3141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978DAB1-3F29-48C6-ACCE-6BB3DBBB7C4C}" type="pres">
      <dgm:prSet presAssocID="{CA4D6906-7538-45B5-AFE7-C4DCF2D9B091}" presName="parTrans" presStyleLbl="sibTrans2D1" presStyleIdx="3" presStyleCnt="9"/>
      <dgm:spPr/>
      <dgm:t>
        <a:bodyPr/>
        <a:lstStyle/>
        <a:p>
          <a:endParaRPr lang="es-CO"/>
        </a:p>
      </dgm:t>
    </dgm:pt>
    <dgm:pt modelId="{78975B49-52A5-4D5E-8FD6-824E61611A0A}" type="pres">
      <dgm:prSet presAssocID="{CA4D6906-7538-45B5-AFE7-C4DCF2D9B091}" presName="connectorText" presStyleLbl="sibTrans2D1" presStyleIdx="3" presStyleCnt="9"/>
      <dgm:spPr/>
      <dgm:t>
        <a:bodyPr/>
        <a:lstStyle/>
        <a:p>
          <a:endParaRPr lang="es-CO"/>
        </a:p>
      </dgm:t>
    </dgm:pt>
    <dgm:pt modelId="{9F890C26-B27B-449B-A814-F679A02DB2F5}" type="pres">
      <dgm:prSet presAssocID="{AA608123-D924-41B9-BFC0-2C6BCB9B6029}" presName="node" presStyleLbl="node1" presStyleIdx="3" presStyleCnt="9" custRadScaleRad="108249" custRadScaleInc="-6503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EF901D4-A46D-4270-B2D3-8BBAE69FF6BA}" type="pres">
      <dgm:prSet presAssocID="{9B0AF76D-E238-4231-9BB9-113B9111293B}" presName="parTrans" presStyleLbl="sibTrans2D1" presStyleIdx="4" presStyleCnt="9"/>
      <dgm:spPr/>
      <dgm:t>
        <a:bodyPr/>
        <a:lstStyle/>
        <a:p>
          <a:endParaRPr lang="es-CO"/>
        </a:p>
      </dgm:t>
    </dgm:pt>
    <dgm:pt modelId="{6B3F9DEB-F9DA-434D-B260-B2206C80DED7}" type="pres">
      <dgm:prSet presAssocID="{9B0AF76D-E238-4231-9BB9-113B9111293B}" presName="connectorText" presStyleLbl="sibTrans2D1" presStyleIdx="4" presStyleCnt="9"/>
      <dgm:spPr/>
      <dgm:t>
        <a:bodyPr/>
        <a:lstStyle/>
        <a:p>
          <a:endParaRPr lang="es-CO"/>
        </a:p>
      </dgm:t>
    </dgm:pt>
    <dgm:pt modelId="{EE2384E9-B022-4FC1-868A-E18A53148447}" type="pres">
      <dgm:prSet presAssocID="{A6FC6D06-0938-4FCE-9068-5D7CC909FCFD}" presName="node" presStyleLbl="node1" presStyleIdx="4" presStyleCnt="9" custScaleY="88614" custRadScaleRad="93258" custRadScaleInc="-9767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3136B70-74A2-4149-810C-1972B71CED9D}" type="pres">
      <dgm:prSet presAssocID="{1DCEB573-770C-4D94-8C6F-854B1B3F7995}" presName="parTrans" presStyleLbl="sibTrans2D1" presStyleIdx="5" presStyleCnt="9"/>
      <dgm:spPr/>
      <dgm:t>
        <a:bodyPr/>
        <a:lstStyle/>
        <a:p>
          <a:endParaRPr lang="es-CO"/>
        </a:p>
      </dgm:t>
    </dgm:pt>
    <dgm:pt modelId="{277CAE76-BFF9-4187-91F2-87FB5982D455}" type="pres">
      <dgm:prSet presAssocID="{1DCEB573-770C-4D94-8C6F-854B1B3F7995}" presName="connectorText" presStyleLbl="sibTrans2D1" presStyleIdx="5" presStyleCnt="9"/>
      <dgm:spPr/>
      <dgm:t>
        <a:bodyPr/>
        <a:lstStyle/>
        <a:p>
          <a:endParaRPr lang="es-CO"/>
        </a:p>
      </dgm:t>
    </dgm:pt>
    <dgm:pt modelId="{DBCFCD91-75CB-438F-9FD7-01709B552F73}" type="pres">
      <dgm:prSet presAssocID="{2AD6DDDC-AB74-49B2-901A-18AF94EB6B2E}" presName="node" presStyleLbl="node1" presStyleIdx="5" presStyleCnt="9" custRadScaleRad="87932" custRadScaleInc="-4623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9F997F8-CFDC-4DF3-AA1D-67B41A77E6D8}" type="pres">
      <dgm:prSet presAssocID="{5D5E064B-19BE-4817-9928-687C31D44D32}" presName="parTrans" presStyleLbl="sibTrans2D1" presStyleIdx="6" presStyleCnt="9"/>
      <dgm:spPr/>
      <dgm:t>
        <a:bodyPr/>
        <a:lstStyle/>
        <a:p>
          <a:endParaRPr lang="es-CO"/>
        </a:p>
      </dgm:t>
    </dgm:pt>
    <dgm:pt modelId="{929DA979-8B19-47BC-AAD9-281C551BAF52}" type="pres">
      <dgm:prSet presAssocID="{5D5E064B-19BE-4817-9928-687C31D44D32}" presName="connectorText" presStyleLbl="sibTrans2D1" presStyleIdx="6" presStyleCnt="9"/>
      <dgm:spPr/>
      <dgm:t>
        <a:bodyPr/>
        <a:lstStyle/>
        <a:p>
          <a:endParaRPr lang="es-CO"/>
        </a:p>
      </dgm:t>
    </dgm:pt>
    <dgm:pt modelId="{02F9645A-92AB-4856-9C10-71BA8CB5ED9F}" type="pres">
      <dgm:prSet presAssocID="{2D8F4183-78D6-4F54-AFFA-96F9EC8A677E}" presName="node" presStyleLbl="node1" presStyleIdx="6" presStyleCnt="9" custScaleX="148530" custScaleY="12789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B43DB14-7412-4FA2-A2A6-93AFE35A2306}" type="pres">
      <dgm:prSet presAssocID="{8C96E67E-0143-4905-A904-A9562F50FF97}" presName="parTrans" presStyleLbl="sibTrans2D1" presStyleIdx="7" presStyleCnt="9"/>
      <dgm:spPr/>
      <dgm:t>
        <a:bodyPr/>
        <a:lstStyle/>
        <a:p>
          <a:endParaRPr lang="es-CO"/>
        </a:p>
      </dgm:t>
    </dgm:pt>
    <dgm:pt modelId="{6FA4D5ED-93EC-4A56-8B05-A30FF5BB233F}" type="pres">
      <dgm:prSet presAssocID="{8C96E67E-0143-4905-A904-A9562F50FF97}" presName="connectorText" presStyleLbl="sibTrans2D1" presStyleIdx="7" presStyleCnt="9"/>
      <dgm:spPr/>
      <dgm:t>
        <a:bodyPr/>
        <a:lstStyle/>
        <a:p>
          <a:endParaRPr lang="es-CO"/>
        </a:p>
      </dgm:t>
    </dgm:pt>
    <dgm:pt modelId="{3FB1DA40-C598-49F6-A738-3D00F05BA47B}" type="pres">
      <dgm:prSet presAssocID="{4E1E028C-4247-4E87-AF32-3F9A6EC000D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50E7361-70F4-4C36-AFB0-BAD77626AA6E}" type="pres">
      <dgm:prSet presAssocID="{A9D50172-B163-4C48-BA68-F2A37CAD75A8}" presName="parTrans" presStyleLbl="sibTrans2D1" presStyleIdx="8" presStyleCnt="9"/>
      <dgm:spPr/>
      <dgm:t>
        <a:bodyPr/>
        <a:lstStyle/>
        <a:p>
          <a:endParaRPr lang="es-CO"/>
        </a:p>
      </dgm:t>
    </dgm:pt>
    <dgm:pt modelId="{AF3B2F6A-330F-4216-95B3-95F947B96B19}" type="pres">
      <dgm:prSet presAssocID="{A9D50172-B163-4C48-BA68-F2A37CAD75A8}" presName="connectorText" presStyleLbl="sibTrans2D1" presStyleIdx="8" presStyleCnt="9"/>
      <dgm:spPr/>
      <dgm:t>
        <a:bodyPr/>
        <a:lstStyle/>
        <a:p>
          <a:endParaRPr lang="es-CO"/>
        </a:p>
      </dgm:t>
    </dgm:pt>
    <dgm:pt modelId="{3F2C32D1-1058-4DC3-AFDA-E51D890269C3}" type="pres">
      <dgm:prSet presAssocID="{8CEC3E65-7D2D-42CF-8FB7-1AE60E891F91}" presName="node" presStyleLbl="node1" presStyleIdx="8" presStyleCnt="9" custScaleX="14019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DE076BA-39BD-458E-B30C-0F5F2CCEC6AA}" type="presOf" srcId="{8C96E67E-0143-4905-A904-A9562F50FF97}" destId="{6FA4D5ED-93EC-4A56-8B05-A30FF5BB233F}" srcOrd="1" destOrd="0" presId="urn:microsoft.com/office/officeart/2005/8/layout/radial5"/>
    <dgm:cxn modelId="{26682F97-8544-4F2E-AD7D-470242B4BA05}" type="presOf" srcId="{5D5E064B-19BE-4817-9928-687C31D44D32}" destId="{39F997F8-CFDC-4DF3-AA1D-67B41A77E6D8}" srcOrd="0" destOrd="0" presId="urn:microsoft.com/office/officeart/2005/8/layout/radial5"/>
    <dgm:cxn modelId="{F91A97BB-1852-429F-B2DA-3334F72E05BB}" type="presOf" srcId="{9B0AF76D-E238-4231-9BB9-113B9111293B}" destId="{6EF901D4-A46D-4270-B2D3-8BBAE69FF6BA}" srcOrd="0" destOrd="0" presId="urn:microsoft.com/office/officeart/2005/8/layout/radial5"/>
    <dgm:cxn modelId="{99EB36BD-D4F9-44BC-900F-D173F49639D7}" type="presOf" srcId="{29A72FDA-C4AB-4282-A6BD-7A14C3A8D7FE}" destId="{D4BDD621-955E-4D3F-9DCB-C08C78852889}" srcOrd="1" destOrd="0" presId="urn:microsoft.com/office/officeart/2005/8/layout/radial5"/>
    <dgm:cxn modelId="{78873160-BEA4-443E-91DA-15FEB7DD1DA8}" type="presOf" srcId="{A6FC6D06-0938-4FCE-9068-5D7CC909FCFD}" destId="{EE2384E9-B022-4FC1-868A-E18A53148447}" srcOrd="0" destOrd="0" presId="urn:microsoft.com/office/officeart/2005/8/layout/radial5"/>
    <dgm:cxn modelId="{045FF073-2CDB-499B-BBEF-C1BF38AAD4C9}" type="presOf" srcId="{5D5E064B-19BE-4817-9928-687C31D44D32}" destId="{929DA979-8B19-47BC-AAD9-281C551BAF52}" srcOrd="1" destOrd="0" presId="urn:microsoft.com/office/officeart/2005/8/layout/radial5"/>
    <dgm:cxn modelId="{D1D9DD01-5493-407E-9FAC-8E52C9420BEB}" srcId="{8D27D438-6DFF-40B9-B887-F7E090912CC7}" destId="{8CEC3E65-7D2D-42CF-8FB7-1AE60E891F91}" srcOrd="8" destOrd="0" parTransId="{A9D50172-B163-4C48-BA68-F2A37CAD75A8}" sibTransId="{DD02528F-9F55-4BCA-B7B8-BDE9AC5948DD}"/>
    <dgm:cxn modelId="{D8B0AA08-5B23-488B-9070-7536EA002DF7}" type="presOf" srcId="{B122519F-3137-4D8E-A2FF-E3E56F3DF6D0}" destId="{5761369C-2961-4615-BD0E-EDEAE846D496}" srcOrd="0" destOrd="0" presId="urn:microsoft.com/office/officeart/2005/8/layout/radial5"/>
    <dgm:cxn modelId="{5BD7094F-2D47-4870-B0E8-59D32B7169FC}" type="presOf" srcId="{A9D50172-B163-4C48-BA68-F2A37CAD75A8}" destId="{150E7361-70F4-4C36-AFB0-BAD77626AA6E}" srcOrd="0" destOrd="0" presId="urn:microsoft.com/office/officeart/2005/8/layout/radial5"/>
    <dgm:cxn modelId="{D8CA4579-D750-43CC-AAEE-704186E52792}" type="presOf" srcId="{9B0AF76D-E238-4231-9BB9-113B9111293B}" destId="{6B3F9DEB-F9DA-434D-B260-B2206C80DED7}" srcOrd="1" destOrd="0" presId="urn:microsoft.com/office/officeart/2005/8/layout/radial5"/>
    <dgm:cxn modelId="{D71862B2-0A82-49E4-BA48-F751DB7845F9}" type="presOf" srcId="{56D13495-A50B-4AA5-A7E8-F7A41B281C4D}" destId="{4DF6CE9A-FD15-4F0C-9C7D-ACF37FF38D3A}" srcOrd="0" destOrd="0" presId="urn:microsoft.com/office/officeart/2005/8/layout/radial5"/>
    <dgm:cxn modelId="{802B7C71-96EA-48F9-9D18-9F44CD839C65}" type="presOf" srcId="{93212107-D644-4489-B600-91802B6CA6CE}" destId="{7E72CF1D-8EFE-404D-9AFE-C43CA902FF50}" srcOrd="0" destOrd="0" presId="urn:microsoft.com/office/officeart/2005/8/layout/radial5"/>
    <dgm:cxn modelId="{73F79A9F-8902-423D-8450-E3145CF662A3}" type="presOf" srcId="{2AD6DDDC-AB74-49B2-901A-18AF94EB6B2E}" destId="{DBCFCD91-75CB-438F-9FD7-01709B552F73}" srcOrd="0" destOrd="0" presId="urn:microsoft.com/office/officeart/2005/8/layout/radial5"/>
    <dgm:cxn modelId="{50646727-9C45-4151-A729-732BAEA14970}" type="presOf" srcId="{1DCEB573-770C-4D94-8C6F-854B1B3F7995}" destId="{277CAE76-BFF9-4187-91F2-87FB5982D455}" srcOrd="1" destOrd="0" presId="urn:microsoft.com/office/officeart/2005/8/layout/radial5"/>
    <dgm:cxn modelId="{0B02DD07-AD27-4736-8299-EAE4B87E3216}" type="presOf" srcId="{55E41B82-20E4-42B9-9A63-97BEFE947680}" destId="{0FC37196-E1D4-4C6B-B6FA-70E0F25BBB60}" srcOrd="0" destOrd="0" presId="urn:microsoft.com/office/officeart/2005/8/layout/radial5"/>
    <dgm:cxn modelId="{B39A371F-C7B1-40B4-8697-F9441040F81F}" srcId="{8D27D438-6DFF-40B9-B887-F7E090912CC7}" destId="{56D13495-A50B-4AA5-A7E8-F7A41B281C4D}" srcOrd="2" destOrd="0" parTransId="{29A72FDA-C4AB-4282-A6BD-7A14C3A8D7FE}" sibTransId="{7B1E9735-E579-48ED-B5A7-76220EBD5D84}"/>
    <dgm:cxn modelId="{A35C5873-805B-4027-83F9-DA59097E741C}" type="presOf" srcId="{A15BDD4E-AD85-4B20-8C68-DF6E1F8CFF9F}" destId="{459B87A6-AEBF-4899-B5A1-E58C398025E7}" srcOrd="1" destOrd="0" presId="urn:microsoft.com/office/officeart/2005/8/layout/radial5"/>
    <dgm:cxn modelId="{53DD2FFE-3D98-4054-BA93-9712B02E28E3}" type="presOf" srcId="{CA4D6906-7538-45B5-AFE7-C4DCF2D9B091}" destId="{9978DAB1-3F29-48C6-ACCE-6BB3DBBB7C4C}" srcOrd="0" destOrd="0" presId="urn:microsoft.com/office/officeart/2005/8/layout/radial5"/>
    <dgm:cxn modelId="{B63B5DFB-B7B4-4738-A6D4-B3C68D7E1060}" type="presOf" srcId="{29A72FDA-C4AB-4282-A6BD-7A14C3A8D7FE}" destId="{B21356FC-FC5C-4B93-9973-5C09705CA66E}" srcOrd="0" destOrd="0" presId="urn:microsoft.com/office/officeart/2005/8/layout/radial5"/>
    <dgm:cxn modelId="{372384D0-0E30-4DD7-A893-B3A0D0E92BC0}" type="presOf" srcId="{CA4D6906-7538-45B5-AFE7-C4DCF2D9B091}" destId="{78975B49-52A5-4D5E-8FD6-824E61611A0A}" srcOrd="1" destOrd="0" presId="urn:microsoft.com/office/officeart/2005/8/layout/radial5"/>
    <dgm:cxn modelId="{73D7ECD4-3D63-411E-BAFE-2EA22A90C19F}" type="presOf" srcId="{4E1E028C-4247-4E87-AF32-3F9A6EC000DB}" destId="{3FB1DA40-C598-49F6-A738-3D00F05BA47B}" srcOrd="0" destOrd="0" presId="urn:microsoft.com/office/officeart/2005/8/layout/radial5"/>
    <dgm:cxn modelId="{ABF87B89-3205-44EB-8771-45B8C6C9736E}" srcId="{8D27D438-6DFF-40B9-B887-F7E090912CC7}" destId="{4E1E028C-4247-4E87-AF32-3F9A6EC000DB}" srcOrd="7" destOrd="0" parTransId="{8C96E67E-0143-4905-A904-A9562F50FF97}" sibTransId="{D93B7CE7-B746-48D9-8F6D-2FFD45763830}"/>
    <dgm:cxn modelId="{D33E8161-597C-4218-9559-431EF1E08C84}" type="presOf" srcId="{A9D50172-B163-4C48-BA68-F2A37CAD75A8}" destId="{AF3B2F6A-330F-4216-95B3-95F947B96B19}" srcOrd="1" destOrd="0" presId="urn:microsoft.com/office/officeart/2005/8/layout/radial5"/>
    <dgm:cxn modelId="{17EC6EE8-AF20-4C70-9A8E-99ED973C3E1C}" srcId="{8D27D438-6DFF-40B9-B887-F7E090912CC7}" destId="{AA608123-D924-41B9-BFC0-2C6BCB9B6029}" srcOrd="3" destOrd="0" parTransId="{CA4D6906-7538-45B5-AFE7-C4DCF2D9B091}" sibTransId="{9C31CC85-0060-4092-B991-4B5B9BA57275}"/>
    <dgm:cxn modelId="{DD63180D-F30C-4CF3-809D-CE08F96C7D76}" type="presOf" srcId="{1DCEB573-770C-4D94-8C6F-854B1B3F7995}" destId="{53136B70-74A2-4149-810C-1972B71CED9D}" srcOrd="0" destOrd="0" presId="urn:microsoft.com/office/officeart/2005/8/layout/radial5"/>
    <dgm:cxn modelId="{8BC7B686-6302-4F76-B7DA-7F657E784972}" type="presOf" srcId="{8C96E67E-0143-4905-A904-A9562F50FF97}" destId="{9B43DB14-7412-4FA2-A2A6-93AFE35A2306}" srcOrd="0" destOrd="0" presId="urn:microsoft.com/office/officeart/2005/8/layout/radial5"/>
    <dgm:cxn modelId="{5FD8A052-2CB3-4B10-AB8D-B6A7575BF5AC}" srcId="{8D27D438-6DFF-40B9-B887-F7E090912CC7}" destId="{2AD6DDDC-AB74-49B2-901A-18AF94EB6B2E}" srcOrd="5" destOrd="0" parTransId="{1DCEB573-770C-4D94-8C6F-854B1B3F7995}" sibTransId="{5C73B7BD-0900-48C6-973A-A4B66DEFFD22}"/>
    <dgm:cxn modelId="{9E3F05DE-91C3-4922-8DB8-350F8B72F350}" type="presOf" srcId="{8CEC3E65-7D2D-42CF-8FB7-1AE60E891F91}" destId="{3F2C32D1-1058-4DC3-AFDA-E51D890269C3}" srcOrd="0" destOrd="0" presId="urn:microsoft.com/office/officeart/2005/8/layout/radial5"/>
    <dgm:cxn modelId="{A6606789-F3DC-4FD2-8111-66B1B099B9E5}" srcId="{93212107-D644-4489-B600-91802B6CA6CE}" destId="{8D27D438-6DFF-40B9-B887-F7E090912CC7}" srcOrd="0" destOrd="0" parTransId="{B758E5E3-6056-4940-BCDE-7815821D7018}" sibTransId="{0871243E-32E9-4C11-BF72-3FC5331B7F77}"/>
    <dgm:cxn modelId="{1A196078-F3C5-4312-AB12-6489D4174B7A}" srcId="{8D27D438-6DFF-40B9-B887-F7E090912CC7}" destId="{A6FC6D06-0938-4FCE-9068-5D7CC909FCFD}" srcOrd="4" destOrd="0" parTransId="{9B0AF76D-E238-4231-9BB9-113B9111293B}" sibTransId="{378E575D-0E91-4CD7-A8E7-BF53DC3DAE59}"/>
    <dgm:cxn modelId="{946BF89A-8E89-4456-BC20-FD5D14AE3B61}" type="presOf" srcId="{8D27D438-6DFF-40B9-B887-F7E090912CC7}" destId="{17C3643B-D508-4DA4-AD0A-38D1B3388CC8}" srcOrd="0" destOrd="0" presId="urn:microsoft.com/office/officeart/2005/8/layout/radial5"/>
    <dgm:cxn modelId="{E8B7D4E1-AD50-47B3-99E2-EBDEC3FFC821}" type="presOf" srcId="{DE4CFE96-E9AF-440E-9B9E-3581EC44F4E9}" destId="{06EF451C-78CB-41FB-BF63-3653A6ABC609}" srcOrd="0" destOrd="0" presId="urn:microsoft.com/office/officeart/2005/8/layout/radial5"/>
    <dgm:cxn modelId="{42C6AB7E-D7E5-4362-94F6-D88FED382EAA}" type="presOf" srcId="{A15BDD4E-AD85-4B20-8C68-DF6E1F8CFF9F}" destId="{DD3E9F3E-45C3-4246-AE8D-BD98DD66D69A}" srcOrd="0" destOrd="0" presId="urn:microsoft.com/office/officeart/2005/8/layout/radial5"/>
    <dgm:cxn modelId="{C1E422E7-C72B-42BD-9510-211C2EBA2DE4}" srcId="{8D27D438-6DFF-40B9-B887-F7E090912CC7}" destId="{2D8F4183-78D6-4F54-AFFA-96F9EC8A677E}" srcOrd="6" destOrd="0" parTransId="{5D5E064B-19BE-4817-9928-687C31D44D32}" sibTransId="{6B0763A9-837A-48B8-8FA6-F5B5003CB08F}"/>
    <dgm:cxn modelId="{54B1609D-5DC8-4216-82E3-17D79014E3D7}" srcId="{8D27D438-6DFF-40B9-B887-F7E090912CC7}" destId="{B122519F-3137-4D8E-A2FF-E3E56F3DF6D0}" srcOrd="1" destOrd="0" parTransId="{DE4CFE96-E9AF-440E-9B9E-3581EC44F4E9}" sibTransId="{B85F3AF7-B271-4EC9-86A6-82DD0F446073}"/>
    <dgm:cxn modelId="{1C7FFDF4-4F38-41B3-9A61-8375FD4CE5A0}" type="presOf" srcId="{2D8F4183-78D6-4F54-AFFA-96F9EC8A677E}" destId="{02F9645A-92AB-4856-9C10-71BA8CB5ED9F}" srcOrd="0" destOrd="0" presId="urn:microsoft.com/office/officeart/2005/8/layout/radial5"/>
    <dgm:cxn modelId="{3E9242A8-959C-43A1-8207-D211436B58C7}" type="presOf" srcId="{DE4CFE96-E9AF-440E-9B9E-3581EC44F4E9}" destId="{F710C4E7-8C2C-4173-A269-A82742F76B8C}" srcOrd="1" destOrd="0" presId="urn:microsoft.com/office/officeart/2005/8/layout/radial5"/>
    <dgm:cxn modelId="{B577635D-1956-4234-B895-0B28CC3B50C4}" srcId="{8D27D438-6DFF-40B9-B887-F7E090912CC7}" destId="{55E41B82-20E4-42B9-9A63-97BEFE947680}" srcOrd="0" destOrd="0" parTransId="{A15BDD4E-AD85-4B20-8C68-DF6E1F8CFF9F}" sibTransId="{0826D5BC-2789-447D-A67B-3AE64307D5A9}"/>
    <dgm:cxn modelId="{3B3F0F83-2182-450D-8B54-40E4DB75DD5B}" type="presOf" srcId="{AA608123-D924-41B9-BFC0-2C6BCB9B6029}" destId="{9F890C26-B27B-449B-A814-F679A02DB2F5}" srcOrd="0" destOrd="0" presId="urn:microsoft.com/office/officeart/2005/8/layout/radial5"/>
    <dgm:cxn modelId="{6ADEE56A-5B86-4A23-98DD-7DA285DBADFF}" type="presParOf" srcId="{7E72CF1D-8EFE-404D-9AFE-C43CA902FF50}" destId="{17C3643B-D508-4DA4-AD0A-38D1B3388CC8}" srcOrd="0" destOrd="0" presId="urn:microsoft.com/office/officeart/2005/8/layout/radial5"/>
    <dgm:cxn modelId="{A1CA8356-F0CF-47E1-AC43-8F96776654EC}" type="presParOf" srcId="{7E72CF1D-8EFE-404D-9AFE-C43CA902FF50}" destId="{DD3E9F3E-45C3-4246-AE8D-BD98DD66D69A}" srcOrd="1" destOrd="0" presId="urn:microsoft.com/office/officeart/2005/8/layout/radial5"/>
    <dgm:cxn modelId="{8AC61944-E423-4DA6-BDD5-499A641739FE}" type="presParOf" srcId="{DD3E9F3E-45C3-4246-AE8D-BD98DD66D69A}" destId="{459B87A6-AEBF-4899-B5A1-E58C398025E7}" srcOrd="0" destOrd="0" presId="urn:microsoft.com/office/officeart/2005/8/layout/radial5"/>
    <dgm:cxn modelId="{7A771337-9893-452D-968E-2C0E00216600}" type="presParOf" srcId="{7E72CF1D-8EFE-404D-9AFE-C43CA902FF50}" destId="{0FC37196-E1D4-4C6B-B6FA-70E0F25BBB60}" srcOrd="2" destOrd="0" presId="urn:microsoft.com/office/officeart/2005/8/layout/radial5"/>
    <dgm:cxn modelId="{5A19D55D-F443-4037-B5EB-1545FC83FDDA}" type="presParOf" srcId="{7E72CF1D-8EFE-404D-9AFE-C43CA902FF50}" destId="{06EF451C-78CB-41FB-BF63-3653A6ABC609}" srcOrd="3" destOrd="0" presId="urn:microsoft.com/office/officeart/2005/8/layout/radial5"/>
    <dgm:cxn modelId="{BBA62F75-9D11-46CD-8A9F-67EDF0119824}" type="presParOf" srcId="{06EF451C-78CB-41FB-BF63-3653A6ABC609}" destId="{F710C4E7-8C2C-4173-A269-A82742F76B8C}" srcOrd="0" destOrd="0" presId="urn:microsoft.com/office/officeart/2005/8/layout/radial5"/>
    <dgm:cxn modelId="{55489184-92F7-4565-BB7C-A2353305BC29}" type="presParOf" srcId="{7E72CF1D-8EFE-404D-9AFE-C43CA902FF50}" destId="{5761369C-2961-4615-BD0E-EDEAE846D496}" srcOrd="4" destOrd="0" presId="urn:microsoft.com/office/officeart/2005/8/layout/radial5"/>
    <dgm:cxn modelId="{1B4728CF-4449-4688-A00E-1F369DDD12A5}" type="presParOf" srcId="{7E72CF1D-8EFE-404D-9AFE-C43CA902FF50}" destId="{B21356FC-FC5C-4B93-9973-5C09705CA66E}" srcOrd="5" destOrd="0" presId="urn:microsoft.com/office/officeart/2005/8/layout/radial5"/>
    <dgm:cxn modelId="{851EEFD5-17C9-44B3-8F9A-A1586BCDF6FC}" type="presParOf" srcId="{B21356FC-FC5C-4B93-9973-5C09705CA66E}" destId="{D4BDD621-955E-4D3F-9DCB-C08C78852889}" srcOrd="0" destOrd="0" presId="urn:microsoft.com/office/officeart/2005/8/layout/radial5"/>
    <dgm:cxn modelId="{9A1D6B49-AF19-40C0-970C-5F27352C9FDE}" type="presParOf" srcId="{7E72CF1D-8EFE-404D-9AFE-C43CA902FF50}" destId="{4DF6CE9A-FD15-4F0C-9C7D-ACF37FF38D3A}" srcOrd="6" destOrd="0" presId="urn:microsoft.com/office/officeart/2005/8/layout/radial5"/>
    <dgm:cxn modelId="{4938FE55-9B37-4A9A-9E88-68FDA3B81499}" type="presParOf" srcId="{7E72CF1D-8EFE-404D-9AFE-C43CA902FF50}" destId="{9978DAB1-3F29-48C6-ACCE-6BB3DBBB7C4C}" srcOrd="7" destOrd="0" presId="urn:microsoft.com/office/officeart/2005/8/layout/radial5"/>
    <dgm:cxn modelId="{8626E6FC-C502-4328-9364-7BFF26C6B9DB}" type="presParOf" srcId="{9978DAB1-3F29-48C6-ACCE-6BB3DBBB7C4C}" destId="{78975B49-52A5-4D5E-8FD6-824E61611A0A}" srcOrd="0" destOrd="0" presId="urn:microsoft.com/office/officeart/2005/8/layout/radial5"/>
    <dgm:cxn modelId="{56D6D42E-4C34-48B4-9ED0-6C671B0E6345}" type="presParOf" srcId="{7E72CF1D-8EFE-404D-9AFE-C43CA902FF50}" destId="{9F890C26-B27B-449B-A814-F679A02DB2F5}" srcOrd="8" destOrd="0" presId="urn:microsoft.com/office/officeart/2005/8/layout/radial5"/>
    <dgm:cxn modelId="{9B529836-AC5E-419B-8147-CDBD74EF0FEF}" type="presParOf" srcId="{7E72CF1D-8EFE-404D-9AFE-C43CA902FF50}" destId="{6EF901D4-A46D-4270-B2D3-8BBAE69FF6BA}" srcOrd="9" destOrd="0" presId="urn:microsoft.com/office/officeart/2005/8/layout/radial5"/>
    <dgm:cxn modelId="{961478E8-14F7-4D19-8A9B-C47319FE7BEC}" type="presParOf" srcId="{6EF901D4-A46D-4270-B2D3-8BBAE69FF6BA}" destId="{6B3F9DEB-F9DA-434D-B260-B2206C80DED7}" srcOrd="0" destOrd="0" presId="urn:microsoft.com/office/officeart/2005/8/layout/radial5"/>
    <dgm:cxn modelId="{83FF3CEA-EB02-42D9-A559-2D3E00116F03}" type="presParOf" srcId="{7E72CF1D-8EFE-404D-9AFE-C43CA902FF50}" destId="{EE2384E9-B022-4FC1-868A-E18A53148447}" srcOrd="10" destOrd="0" presId="urn:microsoft.com/office/officeart/2005/8/layout/radial5"/>
    <dgm:cxn modelId="{470A1F00-0B71-4968-AC9F-57C87AE7CCEE}" type="presParOf" srcId="{7E72CF1D-8EFE-404D-9AFE-C43CA902FF50}" destId="{53136B70-74A2-4149-810C-1972B71CED9D}" srcOrd="11" destOrd="0" presId="urn:microsoft.com/office/officeart/2005/8/layout/radial5"/>
    <dgm:cxn modelId="{4408DE6C-782B-44EE-A842-B7B329EE8A9C}" type="presParOf" srcId="{53136B70-74A2-4149-810C-1972B71CED9D}" destId="{277CAE76-BFF9-4187-91F2-87FB5982D455}" srcOrd="0" destOrd="0" presId="urn:microsoft.com/office/officeart/2005/8/layout/radial5"/>
    <dgm:cxn modelId="{22CDC574-8D81-461C-A916-AB54062F171A}" type="presParOf" srcId="{7E72CF1D-8EFE-404D-9AFE-C43CA902FF50}" destId="{DBCFCD91-75CB-438F-9FD7-01709B552F73}" srcOrd="12" destOrd="0" presId="urn:microsoft.com/office/officeart/2005/8/layout/radial5"/>
    <dgm:cxn modelId="{3BF7ADED-1E83-4B5A-83E5-5703B9430AE6}" type="presParOf" srcId="{7E72CF1D-8EFE-404D-9AFE-C43CA902FF50}" destId="{39F997F8-CFDC-4DF3-AA1D-67B41A77E6D8}" srcOrd="13" destOrd="0" presId="urn:microsoft.com/office/officeart/2005/8/layout/radial5"/>
    <dgm:cxn modelId="{FC46D09B-3D10-41C2-B38C-22CA0E3AB439}" type="presParOf" srcId="{39F997F8-CFDC-4DF3-AA1D-67B41A77E6D8}" destId="{929DA979-8B19-47BC-AAD9-281C551BAF52}" srcOrd="0" destOrd="0" presId="urn:microsoft.com/office/officeart/2005/8/layout/radial5"/>
    <dgm:cxn modelId="{3D8328E2-59F3-4403-A2CE-2E0B6FE8183D}" type="presParOf" srcId="{7E72CF1D-8EFE-404D-9AFE-C43CA902FF50}" destId="{02F9645A-92AB-4856-9C10-71BA8CB5ED9F}" srcOrd="14" destOrd="0" presId="urn:microsoft.com/office/officeart/2005/8/layout/radial5"/>
    <dgm:cxn modelId="{5C3B0BAD-ACE3-4D23-8829-C030498ADCEF}" type="presParOf" srcId="{7E72CF1D-8EFE-404D-9AFE-C43CA902FF50}" destId="{9B43DB14-7412-4FA2-A2A6-93AFE35A2306}" srcOrd="15" destOrd="0" presId="urn:microsoft.com/office/officeart/2005/8/layout/radial5"/>
    <dgm:cxn modelId="{7B97AF53-224E-4C49-AADE-4233D88BC0D5}" type="presParOf" srcId="{9B43DB14-7412-4FA2-A2A6-93AFE35A2306}" destId="{6FA4D5ED-93EC-4A56-8B05-A30FF5BB233F}" srcOrd="0" destOrd="0" presId="urn:microsoft.com/office/officeart/2005/8/layout/radial5"/>
    <dgm:cxn modelId="{3CBDF0A0-BD8F-4F26-A186-3710E84476FB}" type="presParOf" srcId="{7E72CF1D-8EFE-404D-9AFE-C43CA902FF50}" destId="{3FB1DA40-C598-49F6-A738-3D00F05BA47B}" srcOrd="16" destOrd="0" presId="urn:microsoft.com/office/officeart/2005/8/layout/radial5"/>
    <dgm:cxn modelId="{5494D21B-0428-41BC-892D-54783A1C0152}" type="presParOf" srcId="{7E72CF1D-8EFE-404D-9AFE-C43CA902FF50}" destId="{150E7361-70F4-4C36-AFB0-BAD77626AA6E}" srcOrd="17" destOrd="0" presId="urn:microsoft.com/office/officeart/2005/8/layout/radial5"/>
    <dgm:cxn modelId="{0EF21034-69CE-414E-A20B-A619E2230836}" type="presParOf" srcId="{150E7361-70F4-4C36-AFB0-BAD77626AA6E}" destId="{AF3B2F6A-330F-4216-95B3-95F947B96B19}" srcOrd="0" destOrd="0" presId="urn:microsoft.com/office/officeart/2005/8/layout/radial5"/>
    <dgm:cxn modelId="{3D40D00F-7113-42FE-AE2C-F17821B0843A}" type="presParOf" srcId="{7E72CF1D-8EFE-404D-9AFE-C43CA902FF50}" destId="{3F2C32D1-1058-4DC3-AFDA-E51D890269C3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E41655-68CA-447B-85B5-310480B9A269}" type="doc">
      <dgm:prSet loTypeId="urn:microsoft.com/office/officeart/2005/8/layout/hProcess9" loCatId="process" qsTypeId="urn:microsoft.com/office/officeart/2005/8/quickstyle/simple1" qsCatId="simple" csTypeId="urn:microsoft.com/office/officeart/2005/8/colors/accent1_5" csCatId="accent1" phldr="1"/>
      <dgm:spPr/>
    </dgm:pt>
    <dgm:pt modelId="{1C8D1112-DCC8-4C19-B4C1-F40C6AFED371}">
      <dgm:prSet phldrT="[Texto]"/>
      <dgm:spPr/>
      <dgm:t>
        <a:bodyPr/>
        <a:lstStyle/>
        <a:p>
          <a:r>
            <a:rPr lang="es-PE" dirty="0" smtClean="0"/>
            <a:t>Presentación única  (excepciones)</a:t>
          </a:r>
          <a:endParaRPr lang="es-CO" dirty="0"/>
        </a:p>
      </dgm:t>
    </dgm:pt>
    <dgm:pt modelId="{B48908CE-5F7D-4F7A-A42D-BF4F08C5B9A4}" type="parTrans" cxnId="{EDE1DFBA-8D0B-41F5-9A79-4C8ED779D651}">
      <dgm:prSet/>
      <dgm:spPr/>
      <dgm:t>
        <a:bodyPr/>
        <a:lstStyle/>
        <a:p>
          <a:endParaRPr lang="es-CO"/>
        </a:p>
      </dgm:t>
    </dgm:pt>
    <dgm:pt modelId="{2BE5152A-BB59-46A8-A692-647ADBCC5842}" type="sibTrans" cxnId="{EDE1DFBA-8D0B-41F5-9A79-4C8ED779D651}">
      <dgm:prSet/>
      <dgm:spPr/>
      <dgm:t>
        <a:bodyPr/>
        <a:lstStyle/>
        <a:p>
          <a:endParaRPr lang="es-CO"/>
        </a:p>
      </dgm:t>
    </dgm:pt>
    <dgm:pt modelId="{81178E5E-C74F-44B6-98A4-9B6B52A53D48}">
      <dgm:prSet phldrT="[Texto]"/>
      <dgm:spPr/>
      <dgm:t>
        <a:bodyPr/>
        <a:lstStyle/>
        <a:p>
          <a:r>
            <a:rPr lang="es-PE" dirty="0" smtClean="0"/>
            <a:t>Documentos y requisitos </a:t>
          </a:r>
          <a:endParaRPr lang="es-CO" dirty="0"/>
        </a:p>
      </dgm:t>
    </dgm:pt>
    <dgm:pt modelId="{C146A276-1699-4E9E-B2D6-04BF452BEAC3}" type="parTrans" cxnId="{2E5E01AE-253B-44D4-856B-44C9DA455DEC}">
      <dgm:prSet/>
      <dgm:spPr/>
      <dgm:t>
        <a:bodyPr/>
        <a:lstStyle/>
        <a:p>
          <a:endParaRPr lang="es-CO"/>
        </a:p>
      </dgm:t>
    </dgm:pt>
    <dgm:pt modelId="{D2C039B6-81B9-4CE7-966D-786126855D71}" type="sibTrans" cxnId="{2E5E01AE-253B-44D4-856B-44C9DA455DEC}">
      <dgm:prSet/>
      <dgm:spPr/>
      <dgm:t>
        <a:bodyPr/>
        <a:lstStyle/>
        <a:p>
          <a:endParaRPr lang="es-CO"/>
        </a:p>
      </dgm:t>
    </dgm:pt>
    <dgm:pt modelId="{D84D2178-AAE7-4C38-A799-AA3BAA022B62}">
      <dgm:prSet phldrT="[Texto]"/>
      <dgm:spPr/>
      <dgm:t>
        <a:bodyPr/>
        <a:lstStyle/>
        <a:p>
          <a:r>
            <a:rPr lang="es-PE" dirty="0" smtClean="0"/>
            <a:t>Único punto de entrada</a:t>
          </a:r>
          <a:endParaRPr lang="es-CO" dirty="0"/>
        </a:p>
      </dgm:t>
    </dgm:pt>
    <dgm:pt modelId="{75AD5029-FA6E-4F8C-99D2-2FC7C6C74C58}" type="parTrans" cxnId="{26BFBEBD-BD79-4AC7-B28E-B484D9FEF26B}">
      <dgm:prSet/>
      <dgm:spPr/>
      <dgm:t>
        <a:bodyPr/>
        <a:lstStyle/>
        <a:p>
          <a:endParaRPr lang="es-CO"/>
        </a:p>
      </dgm:t>
    </dgm:pt>
    <dgm:pt modelId="{0D7009AF-E278-472B-B7FF-380F08A2542A}" type="sibTrans" cxnId="{26BFBEBD-BD79-4AC7-B28E-B484D9FEF26B}">
      <dgm:prSet/>
      <dgm:spPr/>
      <dgm:t>
        <a:bodyPr/>
        <a:lstStyle/>
        <a:p>
          <a:endParaRPr lang="es-CO"/>
        </a:p>
      </dgm:t>
    </dgm:pt>
    <dgm:pt modelId="{9AC6BCDA-CDDF-449E-A6D5-8637A695F3F8}" type="pres">
      <dgm:prSet presAssocID="{C1E41655-68CA-447B-85B5-310480B9A269}" presName="CompostProcess" presStyleCnt="0">
        <dgm:presLayoutVars>
          <dgm:dir/>
          <dgm:resizeHandles val="exact"/>
        </dgm:presLayoutVars>
      </dgm:prSet>
      <dgm:spPr/>
    </dgm:pt>
    <dgm:pt modelId="{51AD5CF1-3C4C-43CD-B45B-86964CFB89A5}" type="pres">
      <dgm:prSet presAssocID="{C1E41655-68CA-447B-85B5-310480B9A269}" presName="arrow" presStyleLbl="bgShp" presStyleIdx="0" presStyleCnt="1" custScaleX="117647"/>
      <dgm:spPr/>
    </dgm:pt>
    <dgm:pt modelId="{2BFC83A9-318A-4BF1-8C8A-DCA2C264E9D9}" type="pres">
      <dgm:prSet presAssocID="{C1E41655-68CA-447B-85B5-310480B9A269}" presName="linearProcess" presStyleCnt="0"/>
      <dgm:spPr/>
    </dgm:pt>
    <dgm:pt modelId="{9FF7EB07-5B94-4C69-A70E-F0A33AFC6943}" type="pres">
      <dgm:prSet presAssocID="{1C8D1112-DCC8-4C19-B4C1-F40C6AFED371}" presName="textNode" presStyleLbl="node1" presStyleIdx="0" presStyleCnt="3" custLinFactX="-8281" custLinFactNeighborX="-100000" custLinFactNeighborY="-216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6F85305-A3C4-4B59-AF2D-A82E89975F37}" type="pres">
      <dgm:prSet presAssocID="{2BE5152A-BB59-46A8-A692-647ADBCC5842}" presName="sibTrans" presStyleCnt="0"/>
      <dgm:spPr/>
    </dgm:pt>
    <dgm:pt modelId="{1AC21CA6-C913-4228-BE27-081C95D1C080}" type="pres">
      <dgm:prSet presAssocID="{81178E5E-C74F-44B6-98A4-9B6B52A53D48}" presName="textNode" presStyleLbl="node1" presStyleIdx="1" presStyleCnt="3" custLinFactX="-7954" custLinFactNeighborX="-100000" custLinFactNeighborY="-471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014F2E6-DA59-4D32-9493-934D127657CB}" type="pres">
      <dgm:prSet presAssocID="{D2C039B6-81B9-4CE7-966D-786126855D71}" presName="sibTrans" presStyleCnt="0"/>
      <dgm:spPr/>
    </dgm:pt>
    <dgm:pt modelId="{7D45B01B-F406-4B8B-AFCC-7F732A413F1D}" type="pres">
      <dgm:prSet presAssocID="{D84D2178-AAE7-4C38-A799-AA3BAA022B62}" presName="textNode" presStyleLbl="node1" presStyleIdx="2" presStyleCnt="3" custLinFactX="-11279" custLinFactNeighborX="-100000" custLinFactNeighborY="-471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A2281DF-DD1A-488A-915A-999082841D89}" type="presOf" srcId="{1C8D1112-DCC8-4C19-B4C1-F40C6AFED371}" destId="{9FF7EB07-5B94-4C69-A70E-F0A33AFC6943}" srcOrd="0" destOrd="0" presId="urn:microsoft.com/office/officeart/2005/8/layout/hProcess9"/>
    <dgm:cxn modelId="{DC8814DC-A760-4D76-8E4C-612DF2F962D5}" type="presOf" srcId="{D84D2178-AAE7-4C38-A799-AA3BAA022B62}" destId="{7D45B01B-F406-4B8B-AFCC-7F732A413F1D}" srcOrd="0" destOrd="0" presId="urn:microsoft.com/office/officeart/2005/8/layout/hProcess9"/>
    <dgm:cxn modelId="{5B4FFCC6-560F-4C4D-A831-1A547B0BC11D}" type="presOf" srcId="{C1E41655-68CA-447B-85B5-310480B9A269}" destId="{9AC6BCDA-CDDF-449E-A6D5-8637A695F3F8}" srcOrd="0" destOrd="0" presId="urn:microsoft.com/office/officeart/2005/8/layout/hProcess9"/>
    <dgm:cxn modelId="{EDE1DFBA-8D0B-41F5-9A79-4C8ED779D651}" srcId="{C1E41655-68CA-447B-85B5-310480B9A269}" destId="{1C8D1112-DCC8-4C19-B4C1-F40C6AFED371}" srcOrd="0" destOrd="0" parTransId="{B48908CE-5F7D-4F7A-A42D-BF4F08C5B9A4}" sibTransId="{2BE5152A-BB59-46A8-A692-647ADBCC5842}"/>
    <dgm:cxn modelId="{2E5E01AE-253B-44D4-856B-44C9DA455DEC}" srcId="{C1E41655-68CA-447B-85B5-310480B9A269}" destId="{81178E5E-C74F-44B6-98A4-9B6B52A53D48}" srcOrd="1" destOrd="0" parTransId="{C146A276-1699-4E9E-B2D6-04BF452BEAC3}" sibTransId="{D2C039B6-81B9-4CE7-966D-786126855D71}"/>
    <dgm:cxn modelId="{26BFBEBD-BD79-4AC7-B28E-B484D9FEF26B}" srcId="{C1E41655-68CA-447B-85B5-310480B9A269}" destId="{D84D2178-AAE7-4C38-A799-AA3BAA022B62}" srcOrd="2" destOrd="0" parTransId="{75AD5029-FA6E-4F8C-99D2-2FC7C6C74C58}" sibTransId="{0D7009AF-E278-472B-B7FF-380F08A2542A}"/>
    <dgm:cxn modelId="{ABDC4AC9-33AB-4994-8990-7285DA7093E4}" type="presOf" srcId="{81178E5E-C74F-44B6-98A4-9B6B52A53D48}" destId="{1AC21CA6-C913-4228-BE27-081C95D1C080}" srcOrd="0" destOrd="0" presId="urn:microsoft.com/office/officeart/2005/8/layout/hProcess9"/>
    <dgm:cxn modelId="{CEA7A643-3050-418F-B8A1-DD19181D1015}" type="presParOf" srcId="{9AC6BCDA-CDDF-449E-A6D5-8637A695F3F8}" destId="{51AD5CF1-3C4C-43CD-B45B-86964CFB89A5}" srcOrd="0" destOrd="0" presId="urn:microsoft.com/office/officeart/2005/8/layout/hProcess9"/>
    <dgm:cxn modelId="{BA907329-AF23-4476-9F10-51323D722395}" type="presParOf" srcId="{9AC6BCDA-CDDF-449E-A6D5-8637A695F3F8}" destId="{2BFC83A9-318A-4BF1-8C8A-DCA2C264E9D9}" srcOrd="1" destOrd="0" presId="urn:microsoft.com/office/officeart/2005/8/layout/hProcess9"/>
    <dgm:cxn modelId="{599BC151-A891-4F66-A6A7-6D25174403F2}" type="presParOf" srcId="{2BFC83A9-318A-4BF1-8C8A-DCA2C264E9D9}" destId="{9FF7EB07-5B94-4C69-A70E-F0A33AFC6943}" srcOrd="0" destOrd="0" presId="urn:microsoft.com/office/officeart/2005/8/layout/hProcess9"/>
    <dgm:cxn modelId="{C8DA0216-4BAE-4B98-8E93-1CCBC771E9C4}" type="presParOf" srcId="{2BFC83A9-318A-4BF1-8C8A-DCA2C264E9D9}" destId="{46F85305-A3C4-4B59-AF2D-A82E89975F37}" srcOrd="1" destOrd="0" presId="urn:microsoft.com/office/officeart/2005/8/layout/hProcess9"/>
    <dgm:cxn modelId="{47D7D0B7-4594-4BB6-997A-FFE1223853A9}" type="presParOf" srcId="{2BFC83A9-318A-4BF1-8C8A-DCA2C264E9D9}" destId="{1AC21CA6-C913-4228-BE27-081C95D1C080}" srcOrd="2" destOrd="0" presId="urn:microsoft.com/office/officeart/2005/8/layout/hProcess9"/>
    <dgm:cxn modelId="{E70FDEB9-3AC1-4024-BFCF-33C2D821B980}" type="presParOf" srcId="{2BFC83A9-318A-4BF1-8C8A-DCA2C264E9D9}" destId="{B014F2E6-DA59-4D32-9493-934D127657CB}" srcOrd="3" destOrd="0" presId="urn:microsoft.com/office/officeart/2005/8/layout/hProcess9"/>
    <dgm:cxn modelId="{4ADC14E7-BDBB-4B40-8F64-6DB550675ACD}" type="presParOf" srcId="{2BFC83A9-318A-4BF1-8C8A-DCA2C264E9D9}" destId="{7D45B01B-F406-4B8B-AFCC-7F732A413F1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1189DB-EA96-4EC9-A52C-E1C2D71823FE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0D5C16C2-D494-42DE-A4F2-232E54F5A069}">
      <dgm:prSet phldrT="[Texto]"/>
      <dgm:spPr/>
      <dgm:t>
        <a:bodyPr/>
        <a:lstStyle/>
        <a:p>
          <a:r>
            <a:rPr lang="es-PE" dirty="0" smtClean="0">
              <a:latin typeface="Arial" panose="020B0604020202020204" pitchFamily="34" charset="0"/>
              <a:cs typeface="Arial" panose="020B0604020202020204" pitchFamily="34" charset="0"/>
            </a:rPr>
            <a:t>Categoría A</a:t>
          </a:r>
          <a:endParaRPr lang="es-P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D90C3C-2E9B-45C9-BFF5-DDD30DF94585}" type="parTrans" cxnId="{2EE7CB37-1B4C-42E5-A803-341ADB53BDB8}">
      <dgm:prSet/>
      <dgm:spPr/>
      <dgm:t>
        <a:bodyPr/>
        <a:lstStyle/>
        <a:p>
          <a:endParaRPr lang="es-PE"/>
        </a:p>
      </dgm:t>
    </dgm:pt>
    <dgm:pt modelId="{532C0384-FECD-4021-8DC0-18FA99C469FE}" type="sibTrans" cxnId="{2EE7CB37-1B4C-42E5-A803-341ADB53BDB8}">
      <dgm:prSet/>
      <dgm:spPr/>
      <dgm:t>
        <a:bodyPr/>
        <a:lstStyle/>
        <a:p>
          <a:endParaRPr lang="es-PE"/>
        </a:p>
      </dgm:t>
    </dgm:pt>
    <dgm:pt modelId="{F6583D4B-5E06-4E09-8AEF-7D374C678BD6}">
      <dgm:prSet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Disposiciones que se aplicarán inmediatamente después de la entrada en vigor del acuerdo</a:t>
          </a:r>
          <a:endParaRPr lang="es-P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5DB0FB-E2D1-4435-8A57-217E040A2EE1}" type="parTrans" cxnId="{73DC873D-0A7B-4C32-BA5C-A29CF012C433}">
      <dgm:prSet/>
      <dgm:spPr/>
      <dgm:t>
        <a:bodyPr/>
        <a:lstStyle/>
        <a:p>
          <a:endParaRPr lang="es-PE"/>
        </a:p>
      </dgm:t>
    </dgm:pt>
    <dgm:pt modelId="{38C1F504-31F5-40AE-B9A9-5D703CE1794D}" type="sibTrans" cxnId="{73DC873D-0A7B-4C32-BA5C-A29CF012C433}">
      <dgm:prSet/>
      <dgm:spPr/>
      <dgm:t>
        <a:bodyPr/>
        <a:lstStyle/>
        <a:p>
          <a:endParaRPr lang="es-PE"/>
        </a:p>
      </dgm:t>
    </dgm:pt>
    <dgm:pt modelId="{B482C247-2AC4-496E-B075-207B768C7DE6}">
      <dgm:prSet/>
      <dgm:spPr/>
      <dgm:t>
        <a:bodyPr/>
        <a:lstStyle/>
        <a:p>
          <a:r>
            <a:rPr lang="es-ES" b="1" u="sng" dirty="0" smtClean="0">
              <a:latin typeface="Arial" panose="020B0604020202020204" pitchFamily="34" charset="0"/>
              <a:cs typeface="Arial" panose="020B0604020202020204" pitchFamily="34" charset="0"/>
            </a:rPr>
            <a:t>Categoría</a:t>
          </a:r>
          <a:r>
            <a:rPr lang="es-ES" b="1" u="sng" dirty="0" smtClean="0">
              <a:latin typeface="Century Gothic" pitchFamily="34" charset="0"/>
            </a:rPr>
            <a:t> B</a:t>
          </a:r>
          <a:endParaRPr lang="es-PE" dirty="0"/>
        </a:p>
      </dgm:t>
    </dgm:pt>
    <dgm:pt modelId="{559066BE-616C-4BDD-9E3E-BB4B71506034}" type="parTrans" cxnId="{587020B1-1339-4163-993E-30CF37A0D58D}">
      <dgm:prSet/>
      <dgm:spPr/>
      <dgm:t>
        <a:bodyPr/>
        <a:lstStyle/>
        <a:p>
          <a:endParaRPr lang="es-PE"/>
        </a:p>
      </dgm:t>
    </dgm:pt>
    <dgm:pt modelId="{3B1521D4-D446-4AA9-95E8-E7A3CEFFF51F}" type="sibTrans" cxnId="{587020B1-1339-4163-993E-30CF37A0D58D}">
      <dgm:prSet/>
      <dgm:spPr/>
      <dgm:t>
        <a:bodyPr/>
        <a:lstStyle/>
        <a:p>
          <a:endParaRPr lang="es-PE"/>
        </a:p>
      </dgm:t>
    </dgm:pt>
    <dgm:pt modelId="{0BADD1DA-85DB-4140-AE88-644FF832D846}">
      <dgm:prSet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Disposiciones que se aplicarán en una fecha posterior a un periodo de transición después de la entrada en vigor del acuerdo</a:t>
          </a:r>
          <a:endParaRPr lang="es-P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B8A6D4-534A-43AF-A403-6571D9352A28}" type="parTrans" cxnId="{9A18975C-A5DC-4FF4-98BE-559DF785EA67}">
      <dgm:prSet/>
      <dgm:spPr/>
      <dgm:t>
        <a:bodyPr/>
        <a:lstStyle/>
        <a:p>
          <a:endParaRPr lang="es-PE"/>
        </a:p>
      </dgm:t>
    </dgm:pt>
    <dgm:pt modelId="{0C8D00E0-09E8-431C-A77D-F42A88C8B831}" type="sibTrans" cxnId="{9A18975C-A5DC-4FF4-98BE-559DF785EA67}">
      <dgm:prSet/>
      <dgm:spPr/>
      <dgm:t>
        <a:bodyPr/>
        <a:lstStyle/>
        <a:p>
          <a:endParaRPr lang="es-PE"/>
        </a:p>
      </dgm:t>
    </dgm:pt>
    <dgm:pt modelId="{DBE8F7A2-1B20-4393-B1F0-0225B27348E0}">
      <dgm:prSet/>
      <dgm:spPr/>
      <dgm:t>
        <a:bodyPr/>
        <a:lstStyle/>
        <a:p>
          <a:r>
            <a:rPr lang="es-ES" b="1" u="sng" dirty="0" smtClean="0">
              <a:latin typeface="Arial" panose="020B0604020202020204" pitchFamily="34" charset="0"/>
              <a:cs typeface="Arial" panose="020B0604020202020204" pitchFamily="34" charset="0"/>
            </a:rPr>
            <a:t>Categoría</a:t>
          </a:r>
          <a:r>
            <a:rPr lang="es-ES" b="1" u="sng" dirty="0" smtClean="0">
              <a:latin typeface="Century Gothic" pitchFamily="34" charset="0"/>
            </a:rPr>
            <a:t> C</a:t>
          </a:r>
          <a:endParaRPr lang="es-PE" dirty="0"/>
        </a:p>
      </dgm:t>
    </dgm:pt>
    <dgm:pt modelId="{F57B657D-FD34-495E-9792-ACF856AFEDA3}" type="parTrans" cxnId="{6C07B003-ECA3-432B-8B6A-9202BC3AC77A}">
      <dgm:prSet/>
      <dgm:spPr/>
      <dgm:t>
        <a:bodyPr/>
        <a:lstStyle/>
        <a:p>
          <a:endParaRPr lang="es-PE"/>
        </a:p>
      </dgm:t>
    </dgm:pt>
    <dgm:pt modelId="{7EAE2776-A336-4FC7-9219-214C74821F30}" type="sibTrans" cxnId="{6C07B003-ECA3-432B-8B6A-9202BC3AC77A}">
      <dgm:prSet/>
      <dgm:spPr/>
      <dgm:t>
        <a:bodyPr/>
        <a:lstStyle/>
        <a:p>
          <a:endParaRPr lang="es-PE"/>
        </a:p>
      </dgm:t>
    </dgm:pt>
    <dgm:pt modelId="{54AF1099-F9D8-4637-B1D2-3008A2DDA35E}">
      <dgm:prSet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Disposiciones que se aplicarán en una fecha posterior a un periodo de transición después de la entrada en vigor del acuerdo + prestación de asistencia técnica y apoyo para la creación de capacidad</a:t>
          </a:r>
          <a:endParaRPr lang="es-P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A49FB3-3C8C-4DE4-8E40-2057BE4A509C}" type="parTrans" cxnId="{BC0134F2-6C76-4A05-8AF1-987E7A740D0D}">
      <dgm:prSet/>
      <dgm:spPr/>
      <dgm:t>
        <a:bodyPr/>
        <a:lstStyle/>
        <a:p>
          <a:endParaRPr lang="es-PE"/>
        </a:p>
      </dgm:t>
    </dgm:pt>
    <dgm:pt modelId="{6D319CD5-EE87-4255-9183-A62E6A1055D1}" type="sibTrans" cxnId="{BC0134F2-6C76-4A05-8AF1-987E7A740D0D}">
      <dgm:prSet/>
      <dgm:spPr/>
      <dgm:t>
        <a:bodyPr/>
        <a:lstStyle/>
        <a:p>
          <a:endParaRPr lang="es-PE"/>
        </a:p>
      </dgm:t>
    </dgm:pt>
    <dgm:pt modelId="{7F55E8A3-03CF-40A1-B198-5B42702D5A53}" type="pres">
      <dgm:prSet presAssocID="{141189DB-EA96-4EC9-A52C-E1C2D71823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8CDDB82-E554-44C0-AAF3-F3F211C4296E}" type="pres">
      <dgm:prSet presAssocID="{0D5C16C2-D494-42DE-A4F2-232E54F5A069}" presName="parentLin" presStyleCnt="0"/>
      <dgm:spPr/>
    </dgm:pt>
    <dgm:pt modelId="{3365B387-0F83-409F-88CC-6C1F58CA6BE9}" type="pres">
      <dgm:prSet presAssocID="{0D5C16C2-D494-42DE-A4F2-232E54F5A069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8C766E43-A6C6-4A55-BA57-9CE788E7DB32}" type="pres">
      <dgm:prSet presAssocID="{0D5C16C2-D494-42DE-A4F2-232E54F5A06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A7B7108-CF12-4A9A-922E-020CC22D745D}" type="pres">
      <dgm:prSet presAssocID="{0D5C16C2-D494-42DE-A4F2-232E54F5A069}" presName="negativeSpace" presStyleCnt="0"/>
      <dgm:spPr/>
    </dgm:pt>
    <dgm:pt modelId="{7FFB51DB-4F94-4097-87A1-6C532719270F}" type="pres">
      <dgm:prSet presAssocID="{0D5C16C2-D494-42DE-A4F2-232E54F5A06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CC7CAE4-FF70-41F3-8F11-D1615D919183}" type="pres">
      <dgm:prSet presAssocID="{532C0384-FECD-4021-8DC0-18FA99C469FE}" presName="spaceBetweenRectangles" presStyleCnt="0"/>
      <dgm:spPr/>
    </dgm:pt>
    <dgm:pt modelId="{BF03EF71-8988-447B-8A9D-D94FE03F83BB}" type="pres">
      <dgm:prSet presAssocID="{B482C247-2AC4-496E-B075-207B768C7DE6}" presName="parentLin" presStyleCnt="0"/>
      <dgm:spPr/>
    </dgm:pt>
    <dgm:pt modelId="{621F29A7-A3C2-4D03-A681-0606359B7707}" type="pres">
      <dgm:prSet presAssocID="{B482C247-2AC4-496E-B075-207B768C7DE6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64D504F0-F249-4DD2-8A98-E9CE94392345}" type="pres">
      <dgm:prSet presAssocID="{B482C247-2AC4-496E-B075-207B768C7DE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D70C477-BC18-44F0-A8A0-C6CF4CC5735E}" type="pres">
      <dgm:prSet presAssocID="{B482C247-2AC4-496E-B075-207B768C7DE6}" presName="negativeSpace" presStyleCnt="0"/>
      <dgm:spPr/>
    </dgm:pt>
    <dgm:pt modelId="{95865B11-051C-4856-ADFF-593602CF3170}" type="pres">
      <dgm:prSet presAssocID="{B482C247-2AC4-496E-B075-207B768C7DE6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3CADC72-3F43-422D-961C-D034BF19147F}" type="pres">
      <dgm:prSet presAssocID="{3B1521D4-D446-4AA9-95E8-E7A3CEFFF51F}" presName="spaceBetweenRectangles" presStyleCnt="0"/>
      <dgm:spPr/>
    </dgm:pt>
    <dgm:pt modelId="{CB1E6EE5-BEB3-4819-9006-BDA69C8D1EA7}" type="pres">
      <dgm:prSet presAssocID="{DBE8F7A2-1B20-4393-B1F0-0225B27348E0}" presName="parentLin" presStyleCnt="0"/>
      <dgm:spPr/>
    </dgm:pt>
    <dgm:pt modelId="{A5DF0529-7D63-45E9-B900-A29CB3A5E373}" type="pres">
      <dgm:prSet presAssocID="{DBE8F7A2-1B20-4393-B1F0-0225B27348E0}" presName="parentLeftMargin" presStyleLbl="node1" presStyleIdx="1" presStyleCnt="3"/>
      <dgm:spPr/>
      <dgm:t>
        <a:bodyPr/>
        <a:lstStyle/>
        <a:p>
          <a:endParaRPr lang="es-CO"/>
        </a:p>
      </dgm:t>
    </dgm:pt>
    <dgm:pt modelId="{3BB9EE8E-1391-4CC2-9A7F-8D9517158474}" type="pres">
      <dgm:prSet presAssocID="{DBE8F7A2-1B20-4393-B1F0-0225B27348E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92D2377-8446-45BD-9478-9DED5CAEAAF3}" type="pres">
      <dgm:prSet presAssocID="{DBE8F7A2-1B20-4393-B1F0-0225B27348E0}" presName="negativeSpace" presStyleCnt="0"/>
      <dgm:spPr/>
    </dgm:pt>
    <dgm:pt modelId="{BD76C268-3DA9-464D-AD4C-8AF0287DF11A}" type="pres">
      <dgm:prSet presAssocID="{DBE8F7A2-1B20-4393-B1F0-0225B27348E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94CBC58-1E71-4C48-A8C2-C39AE259360F}" type="presOf" srcId="{0D5C16C2-D494-42DE-A4F2-232E54F5A069}" destId="{3365B387-0F83-409F-88CC-6C1F58CA6BE9}" srcOrd="0" destOrd="0" presId="urn:microsoft.com/office/officeart/2005/8/layout/list1"/>
    <dgm:cxn modelId="{E1899FF1-EE10-4844-8126-7F3010289F43}" type="presOf" srcId="{54AF1099-F9D8-4637-B1D2-3008A2DDA35E}" destId="{BD76C268-3DA9-464D-AD4C-8AF0287DF11A}" srcOrd="0" destOrd="0" presId="urn:microsoft.com/office/officeart/2005/8/layout/list1"/>
    <dgm:cxn modelId="{88F456F7-1643-4931-A7CE-D2134B64E0D7}" type="presOf" srcId="{F6583D4B-5E06-4E09-8AEF-7D374C678BD6}" destId="{7FFB51DB-4F94-4097-87A1-6C532719270F}" srcOrd="0" destOrd="0" presId="urn:microsoft.com/office/officeart/2005/8/layout/list1"/>
    <dgm:cxn modelId="{73DC873D-0A7B-4C32-BA5C-A29CF012C433}" srcId="{0D5C16C2-D494-42DE-A4F2-232E54F5A069}" destId="{F6583D4B-5E06-4E09-8AEF-7D374C678BD6}" srcOrd="0" destOrd="0" parTransId="{285DB0FB-E2D1-4435-8A57-217E040A2EE1}" sibTransId="{38C1F504-31F5-40AE-B9A9-5D703CE1794D}"/>
    <dgm:cxn modelId="{9B3D49D2-2E43-4584-8E62-FB7C44EB5C62}" type="presOf" srcId="{0D5C16C2-D494-42DE-A4F2-232E54F5A069}" destId="{8C766E43-A6C6-4A55-BA57-9CE788E7DB32}" srcOrd="1" destOrd="0" presId="urn:microsoft.com/office/officeart/2005/8/layout/list1"/>
    <dgm:cxn modelId="{BC0134F2-6C76-4A05-8AF1-987E7A740D0D}" srcId="{DBE8F7A2-1B20-4393-B1F0-0225B27348E0}" destId="{54AF1099-F9D8-4637-B1D2-3008A2DDA35E}" srcOrd="0" destOrd="0" parTransId="{BEA49FB3-3C8C-4DE4-8E40-2057BE4A509C}" sibTransId="{6D319CD5-EE87-4255-9183-A62E6A1055D1}"/>
    <dgm:cxn modelId="{6C07B003-ECA3-432B-8B6A-9202BC3AC77A}" srcId="{141189DB-EA96-4EC9-A52C-E1C2D71823FE}" destId="{DBE8F7A2-1B20-4393-B1F0-0225B27348E0}" srcOrd="2" destOrd="0" parTransId="{F57B657D-FD34-495E-9792-ACF856AFEDA3}" sibTransId="{7EAE2776-A336-4FC7-9219-214C74821F30}"/>
    <dgm:cxn modelId="{497E199E-C257-4283-928E-A2F2B2677807}" type="presOf" srcId="{0BADD1DA-85DB-4140-AE88-644FF832D846}" destId="{95865B11-051C-4856-ADFF-593602CF3170}" srcOrd="0" destOrd="0" presId="urn:microsoft.com/office/officeart/2005/8/layout/list1"/>
    <dgm:cxn modelId="{634C0D70-15B6-443E-988D-2B0F5F3CFACF}" type="presOf" srcId="{DBE8F7A2-1B20-4393-B1F0-0225B27348E0}" destId="{A5DF0529-7D63-45E9-B900-A29CB3A5E373}" srcOrd="0" destOrd="0" presId="urn:microsoft.com/office/officeart/2005/8/layout/list1"/>
    <dgm:cxn modelId="{587020B1-1339-4163-993E-30CF37A0D58D}" srcId="{141189DB-EA96-4EC9-A52C-E1C2D71823FE}" destId="{B482C247-2AC4-496E-B075-207B768C7DE6}" srcOrd="1" destOrd="0" parTransId="{559066BE-616C-4BDD-9E3E-BB4B71506034}" sibTransId="{3B1521D4-D446-4AA9-95E8-E7A3CEFFF51F}"/>
    <dgm:cxn modelId="{9A18975C-A5DC-4FF4-98BE-559DF785EA67}" srcId="{B482C247-2AC4-496E-B075-207B768C7DE6}" destId="{0BADD1DA-85DB-4140-AE88-644FF832D846}" srcOrd="0" destOrd="0" parTransId="{DFB8A6D4-534A-43AF-A403-6571D9352A28}" sibTransId="{0C8D00E0-09E8-431C-A77D-F42A88C8B831}"/>
    <dgm:cxn modelId="{513A5DCB-38C3-4530-BB44-7A7198136007}" type="presOf" srcId="{B482C247-2AC4-496E-B075-207B768C7DE6}" destId="{621F29A7-A3C2-4D03-A681-0606359B7707}" srcOrd="0" destOrd="0" presId="urn:microsoft.com/office/officeart/2005/8/layout/list1"/>
    <dgm:cxn modelId="{4B0BD544-872B-4F67-847B-3605DA9464D1}" type="presOf" srcId="{141189DB-EA96-4EC9-A52C-E1C2D71823FE}" destId="{7F55E8A3-03CF-40A1-B198-5B42702D5A53}" srcOrd="0" destOrd="0" presId="urn:microsoft.com/office/officeart/2005/8/layout/list1"/>
    <dgm:cxn modelId="{2EE7CB37-1B4C-42E5-A803-341ADB53BDB8}" srcId="{141189DB-EA96-4EC9-A52C-E1C2D71823FE}" destId="{0D5C16C2-D494-42DE-A4F2-232E54F5A069}" srcOrd="0" destOrd="0" parTransId="{22D90C3C-2E9B-45C9-BFF5-DDD30DF94585}" sibTransId="{532C0384-FECD-4021-8DC0-18FA99C469FE}"/>
    <dgm:cxn modelId="{8BFD1487-CE58-4FEF-B1DC-1A4D37899C88}" type="presOf" srcId="{B482C247-2AC4-496E-B075-207B768C7DE6}" destId="{64D504F0-F249-4DD2-8A98-E9CE94392345}" srcOrd="1" destOrd="0" presId="urn:microsoft.com/office/officeart/2005/8/layout/list1"/>
    <dgm:cxn modelId="{0B9A3383-DA8C-4B8A-92DC-C8F105F8CBE9}" type="presOf" srcId="{DBE8F7A2-1B20-4393-B1F0-0225B27348E0}" destId="{3BB9EE8E-1391-4CC2-9A7F-8D9517158474}" srcOrd="1" destOrd="0" presId="urn:microsoft.com/office/officeart/2005/8/layout/list1"/>
    <dgm:cxn modelId="{76D798C3-ABC8-4936-AA25-49C61E642273}" type="presParOf" srcId="{7F55E8A3-03CF-40A1-B198-5B42702D5A53}" destId="{48CDDB82-E554-44C0-AAF3-F3F211C4296E}" srcOrd="0" destOrd="0" presId="urn:microsoft.com/office/officeart/2005/8/layout/list1"/>
    <dgm:cxn modelId="{50AE08A8-5734-4D8F-8242-A4F8DA82D531}" type="presParOf" srcId="{48CDDB82-E554-44C0-AAF3-F3F211C4296E}" destId="{3365B387-0F83-409F-88CC-6C1F58CA6BE9}" srcOrd="0" destOrd="0" presId="urn:microsoft.com/office/officeart/2005/8/layout/list1"/>
    <dgm:cxn modelId="{D378CFBC-5C34-4C2E-A704-10C92C7A9B65}" type="presParOf" srcId="{48CDDB82-E554-44C0-AAF3-F3F211C4296E}" destId="{8C766E43-A6C6-4A55-BA57-9CE788E7DB32}" srcOrd="1" destOrd="0" presId="urn:microsoft.com/office/officeart/2005/8/layout/list1"/>
    <dgm:cxn modelId="{52754A40-3E16-4DE0-93B8-851B58FCB0C8}" type="presParOf" srcId="{7F55E8A3-03CF-40A1-B198-5B42702D5A53}" destId="{CA7B7108-CF12-4A9A-922E-020CC22D745D}" srcOrd="1" destOrd="0" presId="urn:microsoft.com/office/officeart/2005/8/layout/list1"/>
    <dgm:cxn modelId="{60B2DFFD-F5C9-4C5A-A46F-270C73BA67DB}" type="presParOf" srcId="{7F55E8A3-03CF-40A1-B198-5B42702D5A53}" destId="{7FFB51DB-4F94-4097-87A1-6C532719270F}" srcOrd="2" destOrd="0" presId="urn:microsoft.com/office/officeart/2005/8/layout/list1"/>
    <dgm:cxn modelId="{6F6D3CCB-0CBE-4FBE-BF18-86E5C7F9596D}" type="presParOf" srcId="{7F55E8A3-03CF-40A1-B198-5B42702D5A53}" destId="{3CC7CAE4-FF70-41F3-8F11-D1615D919183}" srcOrd="3" destOrd="0" presId="urn:microsoft.com/office/officeart/2005/8/layout/list1"/>
    <dgm:cxn modelId="{2689EE41-1B4D-461D-92DF-CAD1896C15E8}" type="presParOf" srcId="{7F55E8A3-03CF-40A1-B198-5B42702D5A53}" destId="{BF03EF71-8988-447B-8A9D-D94FE03F83BB}" srcOrd="4" destOrd="0" presId="urn:microsoft.com/office/officeart/2005/8/layout/list1"/>
    <dgm:cxn modelId="{149B1C05-76D8-48A0-B6AA-18FE25C672F2}" type="presParOf" srcId="{BF03EF71-8988-447B-8A9D-D94FE03F83BB}" destId="{621F29A7-A3C2-4D03-A681-0606359B7707}" srcOrd="0" destOrd="0" presId="urn:microsoft.com/office/officeart/2005/8/layout/list1"/>
    <dgm:cxn modelId="{7C3D1EF1-0F46-46E8-AD10-C21A9E6B0DDF}" type="presParOf" srcId="{BF03EF71-8988-447B-8A9D-D94FE03F83BB}" destId="{64D504F0-F249-4DD2-8A98-E9CE94392345}" srcOrd="1" destOrd="0" presId="urn:microsoft.com/office/officeart/2005/8/layout/list1"/>
    <dgm:cxn modelId="{C7811274-7434-41A4-A57F-C148D2C9BADA}" type="presParOf" srcId="{7F55E8A3-03CF-40A1-B198-5B42702D5A53}" destId="{5D70C477-BC18-44F0-A8A0-C6CF4CC5735E}" srcOrd="5" destOrd="0" presId="urn:microsoft.com/office/officeart/2005/8/layout/list1"/>
    <dgm:cxn modelId="{ED4C7BDE-28FF-48C2-912D-C64C6AC40286}" type="presParOf" srcId="{7F55E8A3-03CF-40A1-B198-5B42702D5A53}" destId="{95865B11-051C-4856-ADFF-593602CF3170}" srcOrd="6" destOrd="0" presId="urn:microsoft.com/office/officeart/2005/8/layout/list1"/>
    <dgm:cxn modelId="{D84CC11D-6EF2-4400-B3CD-F21DCEB71DD2}" type="presParOf" srcId="{7F55E8A3-03CF-40A1-B198-5B42702D5A53}" destId="{A3CADC72-3F43-422D-961C-D034BF19147F}" srcOrd="7" destOrd="0" presId="urn:microsoft.com/office/officeart/2005/8/layout/list1"/>
    <dgm:cxn modelId="{3C0FBA75-6800-4447-B51D-CC36E8B09AC6}" type="presParOf" srcId="{7F55E8A3-03CF-40A1-B198-5B42702D5A53}" destId="{CB1E6EE5-BEB3-4819-9006-BDA69C8D1EA7}" srcOrd="8" destOrd="0" presId="urn:microsoft.com/office/officeart/2005/8/layout/list1"/>
    <dgm:cxn modelId="{178F41DB-85CB-4043-BD95-6302D1C250A7}" type="presParOf" srcId="{CB1E6EE5-BEB3-4819-9006-BDA69C8D1EA7}" destId="{A5DF0529-7D63-45E9-B900-A29CB3A5E373}" srcOrd="0" destOrd="0" presId="urn:microsoft.com/office/officeart/2005/8/layout/list1"/>
    <dgm:cxn modelId="{94AF07A1-8ABF-419A-BA37-D8B1F760E65D}" type="presParOf" srcId="{CB1E6EE5-BEB3-4819-9006-BDA69C8D1EA7}" destId="{3BB9EE8E-1391-4CC2-9A7F-8D9517158474}" srcOrd="1" destOrd="0" presId="urn:microsoft.com/office/officeart/2005/8/layout/list1"/>
    <dgm:cxn modelId="{DD3CD329-B4F2-407E-B276-F842C2BE93BA}" type="presParOf" srcId="{7F55E8A3-03CF-40A1-B198-5B42702D5A53}" destId="{992D2377-8446-45BD-9478-9DED5CAEAAF3}" srcOrd="9" destOrd="0" presId="urn:microsoft.com/office/officeart/2005/8/layout/list1"/>
    <dgm:cxn modelId="{02A1B41A-8367-4550-AD5B-A68D4F3ED930}" type="presParOf" srcId="{7F55E8A3-03CF-40A1-B198-5B42702D5A53}" destId="{BD76C268-3DA9-464D-AD4C-8AF0287DF11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36974DB-E96E-4812-A8A8-A312826ED441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59901B22-BF99-4125-84AA-CBB0C3664587}">
      <dgm:prSet phldrT="[Texto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PE" sz="1600" b="1" dirty="0" smtClean="0">
              <a:solidFill>
                <a:schemeClr val="tx1"/>
              </a:solidFill>
            </a:rPr>
            <a:t> </a:t>
          </a:r>
        </a:p>
        <a:p>
          <a:r>
            <a:rPr lang="es-PE" sz="1600" b="1" dirty="0" smtClean="0">
              <a:solidFill>
                <a:schemeClr val="tx1"/>
              </a:solidFill>
            </a:rPr>
            <a:t>Resoluciones Anticipadas (Art.3)</a:t>
          </a:r>
        </a:p>
        <a:p>
          <a:r>
            <a:rPr lang="es-PE" sz="1600" b="0" dirty="0" smtClean="0">
              <a:solidFill>
                <a:schemeClr val="tx1"/>
              </a:solidFill>
            </a:rPr>
            <a:t>Elaboración de DS para la emisión de resoluciones anticipadas de origen no preferencial (defensa comercial)</a:t>
          </a:r>
        </a:p>
        <a:p>
          <a:r>
            <a:rPr lang="es-PE" sz="1600" b="0" dirty="0" smtClean="0">
              <a:solidFill>
                <a:schemeClr val="tx1"/>
              </a:solidFill>
            </a:rPr>
            <a:t>Reducción del plazo de emisión de 150 días</a:t>
          </a:r>
        </a:p>
        <a:p>
          <a:endParaRPr lang="es-PE" sz="1600" b="1" dirty="0" smtClean="0">
            <a:solidFill>
              <a:schemeClr val="tx1"/>
            </a:solidFill>
          </a:endParaRPr>
        </a:p>
        <a:p>
          <a:endParaRPr lang="es-PE" sz="1600" b="0" dirty="0">
            <a:solidFill>
              <a:schemeClr val="tx1"/>
            </a:solidFill>
          </a:endParaRPr>
        </a:p>
      </dgm:t>
    </dgm:pt>
    <dgm:pt modelId="{01C2847D-2A9F-498C-AE0A-A7D9FD49FDAF}" type="parTrans" cxnId="{34D77994-F863-414E-91F5-47AB395BB35D}">
      <dgm:prSet/>
      <dgm:spPr/>
      <dgm:t>
        <a:bodyPr/>
        <a:lstStyle/>
        <a:p>
          <a:endParaRPr lang="es-PE" sz="1600">
            <a:solidFill>
              <a:schemeClr val="tx1"/>
            </a:solidFill>
          </a:endParaRPr>
        </a:p>
      </dgm:t>
    </dgm:pt>
    <dgm:pt modelId="{97759B84-3202-4CE8-ACDC-8B25E0019F01}" type="sibTrans" cxnId="{34D77994-F863-414E-91F5-47AB395BB35D}">
      <dgm:prSet/>
      <dgm:spPr/>
      <dgm:t>
        <a:bodyPr/>
        <a:lstStyle/>
        <a:p>
          <a:endParaRPr lang="es-PE" sz="1600">
            <a:solidFill>
              <a:schemeClr val="tx1"/>
            </a:solidFill>
          </a:endParaRPr>
        </a:p>
      </dgm:t>
    </dgm:pt>
    <dgm:pt modelId="{DC667223-C33A-4FF8-95F9-43D5D62F8C4E}">
      <dgm:prSet phldrT="[Texto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PE" sz="1600" b="1" baseline="0" dirty="0" smtClean="0">
              <a:solidFill>
                <a:schemeClr val="tx1"/>
              </a:solidFill>
            </a:rPr>
            <a:t>Procedimientos de Prueba (Art. 5.3)</a:t>
          </a:r>
        </a:p>
        <a:p>
          <a:r>
            <a:rPr lang="es-PE" sz="1600" b="0" baseline="0" dirty="0" smtClean="0">
              <a:solidFill>
                <a:schemeClr val="tx1"/>
              </a:solidFill>
            </a:rPr>
            <a:t>- Precisiones al procedimiento aduanero Reconocimiento físico- extracción y análisis de muestras INTA-PE.00.03</a:t>
          </a:r>
        </a:p>
        <a:p>
          <a:r>
            <a:rPr lang="es-PE" sz="1600" b="0" baseline="0" dirty="0" smtClean="0">
              <a:solidFill>
                <a:schemeClr val="tx1"/>
              </a:solidFill>
            </a:rPr>
            <a:t>- Identificación con las entidades sanitarias de los procedimientos en que se puede establecer la doble prueba</a:t>
          </a:r>
          <a:endParaRPr lang="es-PE" sz="1600" b="1" dirty="0">
            <a:solidFill>
              <a:schemeClr val="tx1"/>
            </a:solidFill>
          </a:endParaRPr>
        </a:p>
      </dgm:t>
    </dgm:pt>
    <dgm:pt modelId="{7822754E-824D-437E-B13E-FC1E8D63DFEE}" type="parTrans" cxnId="{9CC76C8E-EF35-4431-821A-916E6A5188B9}">
      <dgm:prSet/>
      <dgm:spPr/>
      <dgm:t>
        <a:bodyPr/>
        <a:lstStyle/>
        <a:p>
          <a:endParaRPr lang="es-PE" sz="1600">
            <a:solidFill>
              <a:schemeClr val="tx1"/>
            </a:solidFill>
          </a:endParaRPr>
        </a:p>
      </dgm:t>
    </dgm:pt>
    <dgm:pt modelId="{48E6E0DD-BE0C-44B5-A698-816C50CE37EB}" type="sibTrans" cxnId="{9CC76C8E-EF35-4431-821A-916E6A5188B9}">
      <dgm:prSet/>
      <dgm:spPr/>
      <dgm:t>
        <a:bodyPr/>
        <a:lstStyle/>
        <a:p>
          <a:endParaRPr lang="es-PE" sz="1600">
            <a:solidFill>
              <a:schemeClr val="tx1"/>
            </a:solidFill>
          </a:endParaRPr>
        </a:p>
      </dgm:t>
    </dgm:pt>
    <dgm:pt modelId="{5744DF23-7724-4351-B414-128789686DB8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PE" sz="1600" b="1" dirty="0" smtClean="0">
              <a:solidFill>
                <a:schemeClr val="tx1"/>
              </a:solidFill>
            </a:rPr>
            <a:t>Notificaciones de controles o inspecciones reforzados (Art.5.1)</a:t>
          </a:r>
        </a:p>
        <a:p>
          <a:pPr algn="just"/>
          <a:r>
            <a:rPr lang="es-PE" sz="1600" b="0" dirty="0" smtClean="0">
              <a:solidFill>
                <a:schemeClr val="tx1"/>
              </a:solidFill>
            </a:rPr>
            <a:t>Trabajo con la COMPIAL para determinar el sistema de alertas tempranas idóneo para operaciones de importación</a:t>
          </a:r>
          <a:endParaRPr lang="es-PE" sz="1600" b="0" dirty="0">
            <a:solidFill>
              <a:schemeClr val="tx1"/>
            </a:solidFill>
          </a:endParaRPr>
        </a:p>
      </dgm:t>
    </dgm:pt>
    <dgm:pt modelId="{9304CFB5-8C32-4474-8CA5-AFC03307AE3F}" type="parTrans" cxnId="{00E9EAB3-E745-4321-9E5C-CA653DB240B7}">
      <dgm:prSet/>
      <dgm:spPr/>
      <dgm:t>
        <a:bodyPr/>
        <a:lstStyle/>
        <a:p>
          <a:endParaRPr lang="es-PE" sz="1600">
            <a:solidFill>
              <a:schemeClr val="tx1"/>
            </a:solidFill>
          </a:endParaRPr>
        </a:p>
      </dgm:t>
    </dgm:pt>
    <dgm:pt modelId="{2A052C09-BAAB-45FE-B2A6-DAA3920E2E2F}" type="sibTrans" cxnId="{00E9EAB3-E745-4321-9E5C-CA653DB240B7}">
      <dgm:prSet/>
      <dgm:spPr/>
      <dgm:t>
        <a:bodyPr/>
        <a:lstStyle/>
        <a:p>
          <a:endParaRPr lang="es-PE" sz="1600">
            <a:solidFill>
              <a:schemeClr val="tx1"/>
            </a:solidFill>
          </a:endParaRPr>
        </a:p>
      </dgm:t>
    </dgm:pt>
    <dgm:pt modelId="{DE7832A4-9B2D-4E34-817F-713B9D119131}" type="pres">
      <dgm:prSet presAssocID="{A36974DB-E96E-4812-A8A8-A312826ED44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409CD25C-4AA7-466E-9A97-DACCD5D86EB0}" type="pres">
      <dgm:prSet presAssocID="{59901B22-BF99-4125-84AA-CBB0C3664587}" presName="comp" presStyleCnt="0"/>
      <dgm:spPr/>
    </dgm:pt>
    <dgm:pt modelId="{95BED9F9-E489-417A-89BE-6DF799DCCA69}" type="pres">
      <dgm:prSet presAssocID="{59901B22-BF99-4125-84AA-CBB0C3664587}" presName="box" presStyleLbl="node1" presStyleIdx="0" presStyleCnt="3" custScaleX="99550" custScaleY="87696" custLinFactNeighborX="71" custLinFactNeighborY="1572"/>
      <dgm:spPr/>
      <dgm:t>
        <a:bodyPr/>
        <a:lstStyle/>
        <a:p>
          <a:endParaRPr lang="es-PE"/>
        </a:p>
      </dgm:t>
    </dgm:pt>
    <dgm:pt modelId="{BF4C4D64-8117-458A-A2BC-7DBF77D5B314}" type="pres">
      <dgm:prSet presAssocID="{59901B22-BF99-4125-84AA-CBB0C3664587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es-PE"/>
        </a:p>
      </dgm:t>
    </dgm:pt>
    <dgm:pt modelId="{B7707C60-5E42-4C8E-AE5A-F4515E253E90}" type="pres">
      <dgm:prSet presAssocID="{59901B22-BF99-4125-84AA-CBB0C366458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763015C-81FE-4AB4-A474-33DEF6788EA7}" type="pres">
      <dgm:prSet presAssocID="{97759B84-3202-4CE8-ACDC-8B25E0019F01}" presName="spacer" presStyleCnt="0"/>
      <dgm:spPr/>
    </dgm:pt>
    <dgm:pt modelId="{5400A2B9-CDFC-475F-A429-99D16893DF97}" type="pres">
      <dgm:prSet presAssocID="{5744DF23-7724-4351-B414-128789686DB8}" presName="comp" presStyleCnt="0"/>
      <dgm:spPr/>
    </dgm:pt>
    <dgm:pt modelId="{3E640773-CC1F-4FEA-8A80-FD063E2F1AE8}" type="pres">
      <dgm:prSet presAssocID="{5744DF23-7724-4351-B414-128789686DB8}" presName="box" presStyleLbl="node1" presStyleIdx="1" presStyleCnt="3" custLinFactNeighborY="-7705"/>
      <dgm:spPr/>
      <dgm:t>
        <a:bodyPr/>
        <a:lstStyle/>
        <a:p>
          <a:endParaRPr lang="es-PE"/>
        </a:p>
      </dgm:t>
    </dgm:pt>
    <dgm:pt modelId="{FD1EEE92-D70B-456B-BBAB-0E4B28B5B456}" type="pres">
      <dgm:prSet presAssocID="{5744DF23-7724-4351-B414-128789686DB8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es-PE"/>
        </a:p>
      </dgm:t>
    </dgm:pt>
    <dgm:pt modelId="{B375E9B6-3F99-4556-9CC6-5966AC267663}" type="pres">
      <dgm:prSet presAssocID="{5744DF23-7724-4351-B414-128789686DB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B76729D-0270-4EB8-8738-2076CE3A75F3}" type="pres">
      <dgm:prSet presAssocID="{2A052C09-BAAB-45FE-B2A6-DAA3920E2E2F}" presName="spacer" presStyleCnt="0"/>
      <dgm:spPr/>
    </dgm:pt>
    <dgm:pt modelId="{58F38006-4048-450D-8839-78309EF6B094}" type="pres">
      <dgm:prSet presAssocID="{DC667223-C33A-4FF8-95F9-43D5D62F8C4E}" presName="comp" presStyleCnt="0"/>
      <dgm:spPr/>
    </dgm:pt>
    <dgm:pt modelId="{667F4C70-0662-4042-B9FD-16A35553E3F7}" type="pres">
      <dgm:prSet presAssocID="{DC667223-C33A-4FF8-95F9-43D5D62F8C4E}" presName="box" presStyleLbl="node1" presStyleIdx="2" presStyleCnt="3" custScaleY="118361" custLinFactNeighborX="296" custLinFactNeighborY="-12548"/>
      <dgm:spPr/>
      <dgm:t>
        <a:bodyPr/>
        <a:lstStyle/>
        <a:p>
          <a:endParaRPr lang="es-PE"/>
        </a:p>
      </dgm:t>
    </dgm:pt>
    <dgm:pt modelId="{11CFF713-4A47-4F50-91B1-518E41000767}" type="pres">
      <dgm:prSet presAssocID="{DC667223-C33A-4FF8-95F9-43D5D62F8C4E}" presName="img" presStyleLbl="fgImgPlace1" presStyleIdx="2" presStyleCnt="3" custLinFactNeighborX="-4412" custLinFactNeighborY="-2303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es-PE"/>
        </a:p>
      </dgm:t>
    </dgm:pt>
    <dgm:pt modelId="{D4E83342-B6EE-42D1-86BF-9078EECDF7FD}" type="pres">
      <dgm:prSet presAssocID="{DC667223-C33A-4FF8-95F9-43D5D62F8C4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34D77994-F863-414E-91F5-47AB395BB35D}" srcId="{A36974DB-E96E-4812-A8A8-A312826ED441}" destId="{59901B22-BF99-4125-84AA-CBB0C3664587}" srcOrd="0" destOrd="0" parTransId="{01C2847D-2A9F-498C-AE0A-A7D9FD49FDAF}" sibTransId="{97759B84-3202-4CE8-ACDC-8B25E0019F01}"/>
    <dgm:cxn modelId="{D790CD38-7545-437B-9064-5E42E6502D40}" type="presOf" srcId="{DC667223-C33A-4FF8-95F9-43D5D62F8C4E}" destId="{D4E83342-B6EE-42D1-86BF-9078EECDF7FD}" srcOrd="1" destOrd="0" presId="urn:microsoft.com/office/officeart/2005/8/layout/vList4#2"/>
    <dgm:cxn modelId="{36F927FD-17AE-48BD-BB8A-A3AFBEDCB682}" type="presOf" srcId="{5744DF23-7724-4351-B414-128789686DB8}" destId="{B375E9B6-3F99-4556-9CC6-5966AC267663}" srcOrd="1" destOrd="0" presId="urn:microsoft.com/office/officeart/2005/8/layout/vList4#2"/>
    <dgm:cxn modelId="{98D491CE-E9FA-4059-827B-2A34B7F3A7B2}" type="presOf" srcId="{59901B22-BF99-4125-84AA-CBB0C3664587}" destId="{B7707C60-5E42-4C8E-AE5A-F4515E253E90}" srcOrd="1" destOrd="0" presId="urn:microsoft.com/office/officeart/2005/8/layout/vList4#2"/>
    <dgm:cxn modelId="{371D6F62-97E4-447F-80B8-0E9E3052D7F1}" type="presOf" srcId="{5744DF23-7724-4351-B414-128789686DB8}" destId="{3E640773-CC1F-4FEA-8A80-FD063E2F1AE8}" srcOrd="0" destOrd="0" presId="urn:microsoft.com/office/officeart/2005/8/layout/vList4#2"/>
    <dgm:cxn modelId="{0EF3B150-A7A5-4F4E-A54B-9D6850BE241E}" type="presOf" srcId="{DC667223-C33A-4FF8-95F9-43D5D62F8C4E}" destId="{667F4C70-0662-4042-B9FD-16A35553E3F7}" srcOrd="0" destOrd="0" presId="urn:microsoft.com/office/officeart/2005/8/layout/vList4#2"/>
    <dgm:cxn modelId="{8F039DE2-2101-4BF5-921E-BFE2F04060B6}" type="presOf" srcId="{59901B22-BF99-4125-84AA-CBB0C3664587}" destId="{95BED9F9-E489-417A-89BE-6DF799DCCA69}" srcOrd="0" destOrd="0" presId="urn:microsoft.com/office/officeart/2005/8/layout/vList4#2"/>
    <dgm:cxn modelId="{9CC76C8E-EF35-4431-821A-916E6A5188B9}" srcId="{A36974DB-E96E-4812-A8A8-A312826ED441}" destId="{DC667223-C33A-4FF8-95F9-43D5D62F8C4E}" srcOrd="2" destOrd="0" parTransId="{7822754E-824D-437E-B13E-FC1E8D63DFEE}" sibTransId="{48E6E0DD-BE0C-44B5-A698-816C50CE37EB}"/>
    <dgm:cxn modelId="{B9673331-FFFB-44CB-85DC-4A8B806D0782}" type="presOf" srcId="{A36974DB-E96E-4812-A8A8-A312826ED441}" destId="{DE7832A4-9B2D-4E34-817F-713B9D119131}" srcOrd="0" destOrd="0" presId="urn:microsoft.com/office/officeart/2005/8/layout/vList4#2"/>
    <dgm:cxn modelId="{00E9EAB3-E745-4321-9E5C-CA653DB240B7}" srcId="{A36974DB-E96E-4812-A8A8-A312826ED441}" destId="{5744DF23-7724-4351-B414-128789686DB8}" srcOrd="1" destOrd="0" parTransId="{9304CFB5-8C32-4474-8CA5-AFC03307AE3F}" sibTransId="{2A052C09-BAAB-45FE-B2A6-DAA3920E2E2F}"/>
    <dgm:cxn modelId="{D2175FD6-F7F2-4031-952A-E9CDB9C304A7}" type="presParOf" srcId="{DE7832A4-9B2D-4E34-817F-713B9D119131}" destId="{409CD25C-4AA7-466E-9A97-DACCD5D86EB0}" srcOrd="0" destOrd="0" presId="urn:microsoft.com/office/officeart/2005/8/layout/vList4#2"/>
    <dgm:cxn modelId="{3CFD3E3F-F518-4A73-914B-2F056F201639}" type="presParOf" srcId="{409CD25C-4AA7-466E-9A97-DACCD5D86EB0}" destId="{95BED9F9-E489-417A-89BE-6DF799DCCA69}" srcOrd="0" destOrd="0" presId="urn:microsoft.com/office/officeart/2005/8/layout/vList4#2"/>
    <dgm:cxn modelId="{4A40F9E7-DA00-48C0-A486-CB64E2C954FE}" type="presParOf" srcId="{409CD25C-4AA7-466E-9A97-DACCD5D86EB0}" destId="{BF4C4D64-8117-458A-A2BC-7DBF77D5B314}" srcOrd="1" destOrd="0" presId="urn:microsoft.com/office/officeart/2005/8/layout/vList4#2"/>
    <dgm:cxn modelId="{E712D765-4F34-44F2-A69A-8B952D014E92}" type="presParOf" srcId="{409CD25C-4AA7-466E-9A97-DACCD5D86EB0}" destId="{B7707C60-5E42-4C8E-AE5A-F4515E253E90}" srcOrd="2" destOrd="0" presId="urn:microsoft.com/office/officeart/2005/8/layout/vList4#2"/>
    <dgm:cxn modelId="{FA9A1AE2-354E-45B6-85BF-F6287F88B5D2}" type="presParOf" srcId="{DE7832A4-9B2D-4E34-817F-713B9D119131}" destId="{B763015C-81FE-4AB4-A474-33DEF6788EA7}" srcOrd="1" destOrd="0" presId="urn:microsoft.com/office/officeart/2005/8/layout/vList4#2"/>
    <dgm:cxn modelId="{9FED04EE-CED5-4111-965D-CA53F432B88E}" type="presParOf" srcId="{DE7832A4-9B2D-4E34-817F-713B9D119131}" destId="{5400A2B9-CDFC-475F-A429-99D16893DF97}" srcOrd="2" destOrd="0" presId="urn:microsoft.com/office/officeart/2005/8/layout/vList4#2"/>
    <dgm:cxn modelId="{BB63A41B-1044-4428-8B02-316947551C80}" type="presParOf" srcId="{5400A2B9-CDFC-475F-A429-99D16893DF97}" destId="{3E640773-CC1F-4FEA-8A80-FD063E2F1AE8}" srcOrd="0" destOrd="0" presId="urn:microsoft.com/office/officeart/2005/8/layout/vList4#2"/>
    <dgm:cxn modelId="{C026EAEF-360D-45FD-AF48-A88F5BEB4E25}" type="presParOf" srcId="{5400A2B9-CDFC-475F-A429-99D16893DF97}" destId="{FD1EEE92-D70B-456B-BBAB-0E4B28B5B456}" srcOrd="1" destOrd="0" presId="urn:microsoft.com/office/officeart/2005/8/layout/vList4#2"/>
    <dgm:cxn modelId="{02F355FA-7004-42CC-97A6-61D7FA3C4890}" type="presParOf" srcId="{5400A2B9-CDFC-475F-A429-99D16893DF97}" destId="{B375E9B6-3F99-4556-9CC6-5966AC267663}" srcOrd="2" destOrd="0" presId="urn:microsoft.com/office/officeart/2005/8/layout/vList4#2"/>
    <dgm:cxn modelId="{53C5457A-E316-4D6F-9A5F-65D8AB9A5840}" type="presParOf" srcId="{DE7832A4-9B2D-4E34-817F-713B9D119131}" destId="{2B76729D-0270-4EB8-8738-2076CE3A75F3}" srcOrd="3" destOrd="0" presId="urn:microsoft.com/office/officeart/2005/8/layout/vList4#2"/>
    <dgm:cxn modelId="{31D6EC20-DFF9-428A-963F-32254152DB31}" type="presParOf" srcId="{DE7832A4-9B2D-4E34-817F-713B9D119131}" destId="{58F38006-4048-450D-8839-78309EF6B094}" srcOrd="4" destOrd="0" presId="urn:microsoft.com/office/officeart/2005/8/layout/vList4#2"/>
    <dgm:cxn modelId="{B1A4E03B-68B6-476C-932B-A3645DED6EF1}" type="presParOf" srcId="{58F38006-4048-450D-8839-78309EF6B094}" destId="{667F4C70-0662-4042-B9FD-16A35553E3F7}" srcOrd="0" destOrd="0" presId="urn:microsoft.com/office/officeart/2005/8/layout/vList4#2"/>
    <dgm:cxn modelId="{7C4A7F77-D0A5-4286-929B-0733DB36B2C6}" type="presParOf" srcId="{58F38006-4048-450D-8839-78309EF6B094}" destId="{11CFF713-4A47-4F50-91B1-518E41000767}" srcOrd="1" destOrd="0" presId="urn:microsoft.com/office/officeart/2005/8/layout/vList4#2"/>
    <dgm:cxn modelId="{B594D4D6-64FE-438B-8990-941D936FE686}" type="presParOf" srcId="{58F38006-4048-450D-8839-78309EF6B094}" destId="{D4E83342-B6EE-42D1-86BF-9078EECDF7FD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70D6DA1-F9B7-4BB5-A88A-359D31394CB8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F852B9AB-DDBA-449A-B25A-BE250D07CBB1}">
      <dgm:prSet phldrT="[Tex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endParaRPr lang="es-PE" sz="1600" b="1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algn="l"/>
          <a:r>
            <a:rPr lang="es-PE" sz="16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Disciplinas en materia de sanciones (Art.6.3)</a:t>
          </a:r>
        </a:p>
        <a:p>
          <a:pPr algn="l"/>
          <a:r>
            <a:rPr lang="es-PE" sz="16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- </a:t>
          </a:r>
          <a:r>
            <a:rPr lang="es-PE" sz="16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Evaluación de adecuación de la LGA y CT para la determinación y aplicación de infracciones y sanciones</a:t>
          </a:r>
        </a:p>
        <a:p>
          <a:pPr algn="l"/>
          <a:r>
            <a:rPr lang="es-PE" sz="16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- Modificación de tabla de sanciones.</a:t>
          </a:r>
          <a:endParaRPr lang="es-PE" sz="1600" dirty="0">
            <a:solidFill>
              <a:schemeClr val="tx1"/>
            </a:solidFill>
            <a:latin typeface="+mn-lt"/>
          </a:endParaRPr>
        </a:p>
      </dgm:t>
    </dgm:pt>
    <dgm:pt modelId="{6746A56A-447E-453B-8262-75F77815AA2B}" type="parTrans" cxnId="{CF6B74F0-54A5-4463-B537-5295E6B52AC6}">
      <dgm:prSet/>
      <dgm:spPr/>
      <dgm:t>
        <a:bodyPr/>
        <a:lstStyle/>
        <a:p>
          <a:endParaRPr lang="es-PE"/>
        </a:p>
      </dgm:t>
    </dgm:pt>
    <dgm:pt modelId="{BA35C300-5D1B-46F0-89C6-0B11D00DAC29}" type="sibTrans" cxnId="{CF6B74F0-54A5-4463-B537-5295E6B52AC6}">
      <dgm:prSet/>
      <dgm:spPr/>
      <dgm:t>
        <a:bodyPr/>
        <a:lstStyle/>
        <a:p>
          <a:endParaRPr lang="es-PE"/>
        </a:p>
      </dgm:t>
    </dgm:pt>
    <dgm:pt modelId="{0335390D-9AEB-46F2-A013-D0582271F580}">
      <dgm:prSet phldrT="[Texto]" custT="1"/>
      <dgm:spPr>
        <a:solidFill>
          <a:schemeClr val="bg2">
            <a:lumMod val="90000"/>
          </a:schemeClr>
        </a:solidFill>
      </dgm:spPr>
      <dgm:t>
        <a:bodyPr/>
        <a:lstStyle/>
        <a:p>
          <a:endParaRPr lang="es-PE" sz="1600" b="1" dirty="0" smtClean="0">
            <a:solidFill>
              <a:schemeClr val="tx1"/>
            </a:solidFill>
          </a:endParaRPr>
        </a:p>
        <a:p>
          <a:r>
            <a:rPr lang="es-PE" sz="1600" b="1" dirty="0" smtClean="0">
              <a:solidFill>
                <a:schemeClr val="tx1"/>
              </a:solidFill>
            </a:rPr>
            <a:t>Cooperación entre los organismos que intervienen en frontera (Art.8)</a:t>
          </a:r>
        </a:p>
        <a:p>
          <a:r>
            <a:rPr lang="es-PE" sz="1600" b="0" dirty="0" smtClean="0">
              <a:solidFill>
                <a:schemeClr val="tx1"/>
              </a:solidFill>
            </a:rPr>
            <a:t>Seguimiento en RREE y SUNAT sobre los avances de la construcción de centros de atención en frontera.</a:t>
          </a:r>
        </a:p>
        <a:p>
          <a:endParaRPr lang="es-PE" sz="1600" b="1" dirty="0">
            <a:solidFill>
              <a:schemeClr val="tx1"/>
            </a:solidFill>
          </a:endParaRPr>
        </a:p>
      </dgm:t>
    </dgm:pt>
    <dgm:pt modelId="{4766CB2B-2105-4362-835F-D89759341134}" type="parTrans" cxnId="{8FAD7F18-AAB1-4E91-9D9F-51B4F86479D0}">
      <dgm:prSet/>
      <dgm:spPr/>
      <dgm:t>
        <a:bodyPr/>
        <a:lstStyle/>
        <a:p>
          <a:endParaRPr lang="es-PE"/>
        </a:p>
      </dgm:t>
    </dgm:pt>
    <dgm:pt modelId="{3E595201-12DE-4D2E-9C28-60BC56F0E961}" type="sibTrans" cxnId="{8FAD7F18-AAB1-4E91-9D9F-51B4F86479D0}">
      <dgm:prSet/>
      <dgm:spPr/>
      <dgm:t>
        <a:bodyPr/>
        <a:lstStyle/>
        <a:p>
          <a:endParaRPr lang="es-PE"/>
        </a:p>
      </dgm:t>
    </dgm:pt>
    <dgm:pt modelId="{777E7B4E-2F3A-48D4-A84E-5B9722238ECC}">
      <dgm:prSet phldrT="[Tex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PE" sz="16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Ventanilla única (Art.10.4)</a:t>
          </a:r>
        </a:p>
        <a:p>
          <a:r>
            <a:rPr lang="es-PE" sz="1600" dirty="0" smtClean="0">
              <a:solidFill>
                <a:schemeClr val="tx1"/>
              </a:solidFill>
              <a:latin typeface="+mn-lt"/>
            </a:rPr>
            <a:t>Interoperabilidad con Aduanas</a:t>
          </a:r>
        </a:p>
        <a:p>
          <a:r>
            <a:rPr lang="es-PE" sz="1600" dirty="0" smtClean="0">
              <a:solidFill>
                <a:schemeClr val="tx1"/>
              </a:solidFill>
              <a:latin typeface="+mn-lt"/>
            </a:rPr>
            <a:t>Inicio de implementación de la VUCE 2.0</a:t>
          </a:r>
          <a:endParaRPr lang="es-PE" sz="1600" dirty="0">
            <a:solidFill>
              <a:schemeClr val="tx1"/>
            </a:solidFill>
            <a:latin typeface="+mn-lt"/>
          </a:endParaRPr>
        </a:p>
      </dgm:t>
    </dgm:pt>
    <dgm:pt modelId="{0757F9D7-280E-47B2-983E-9D7B5BE560E6}" type="parTrans" cxnId="{A3B99C5F-289B-429A-A7D4-D83C65D9F723}">
      <dgm:prSet/>
      <dgm:spPr/>
      <dgm:t>
        <a:bodyPr/>
        <a:lstStyle/>
        <a:p>
          <a:endParaRPr lang="es-PE"/>
        </a:p>
      </dgm:t>
    </dgm:pt>
    <dgm:pt modelId="{44D0EF73-0A7A-4190-B90A-908BB175EB96}" type="sibTrans" cxnId="{A3B99C5F-289B-429A-A7D4-D83C65D9F723}">
      <dgm:prSet/>
      <dgm:spPr/>
      <dgm:t>
        <a:bodyPr/>
        <a:lstStyle/>
        <a:p>
          <a:endParaRPr lang="es-PE"/>
        </a:p>
      </dgm:t>
    </dgm:pt>
    <dgm:pt modelId="{82057963-C6D4-4C88-9C2C-A715BA870B65}">
      <dgm:prSet phldrT="[Texto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PE" sz="16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Cooperación aduanera (Art.12)</a:t>
          </a:r>
        </a:p>
      </dgm:t>
    </dgm:pt>
    <dgm:pt modelId="{E3E9E251-6ABE-4850-909E-2442F4D28516}" type="parTrans" cxnId="{2DAA0577-7BC7-44E0-97E5-E135238C7A18}">
      <dgm:prSet/>
      <dgm:spPr/>
      <dgm:t>
        <a:bodyPr/>
        <a:lstStyle/>
        <a:p>
          <a:endParaRPr lang="es-PE"/>
        </a:p>
      </dgm:t>
    </dgm:pt>
    <dgm:pt modelId="{BCF8DF4C-DABC-421D-ACA5-1A0D13ED13E3}" type="sibTrans" cxnId="{2DAA0577-7BC7-44E0-97E5-E135238C7A18}">
      <dgm:prSet/>
      <dgm:spPr/>
      <dgm:t>
        <a:bodyPr/>
        <a:lstStyle/>
        <a:p>
          <a:endParaRPr lang="es-PE"/>
        </a:p>
      </dgm:t>
    </dgm:pt>
    <dgm:pt modelId="{5B81F499-038E-4773-8D9B-92F91527F714}">
      <dgm:prSet phldrT="[Texto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PE" sz="16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Análisis de los compromisos para el intercambio de información entre las aduanas</a:t>
          </a:r>
        </a:p>
      </dgm:t>
    </dgm:pt>
    <dgm:pt modelId="{141A12F7-4ACB-4C6D-A260-9A9B1608F052}" type="sibTrans" cxnId="{CDDD8C27-9243-4536-BCC5-F8DB220DE522}">
      <dgm:prSet/>
      <dgm:spPr/>
      <dgm:t>
        <a:bodyPr/>
        <a:lstStyle/>
        <a:p>
          <a:endParaRPr lang="es-PE"/>
        </a:p>
      </dgm:t>
    </dgm:pt>
    <dgm:pt modelId="{786D68D2-673B-4560-B338-3475F132AFE6}" type="parTrans" cxnId="{CDDD8C27-9243-4536-BCC5-F8DB220DE522}">
      <dgm:prSet/>
      <dgm:spPr/>
      <dgm:t>
        <a:bodyPr/>
        <a:lstStyle/>
        <a:p>
          <a:endParaRPr lang="es-PE"/>
        </a:p>
      </dgm:t>
    </dgm:pt>
    <dgm:pt modelId="{2EE9810A-1FDF-4B27-AE2A-F3055BE11969}">
      <dgm:prSet phldrT="[Tex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s-PE" sz="1600" dirty="0">
            <a:solidFill>
              <a:schemeClr val="tx1"/>
            </a:solidFill>
            <a:latin typeface="+mn-lt"/>
          </a:endParaRPr>
        </a:p>
      </dgm:t>
    </dgm:pt>
    <dgm:pt modelId="{8DBA9283-B166-45DC-99BD-DD9C63B0B2DB}" type="sibTrans" cxnId="{9F034F93-B443-4685-ACB0-AD10167267F9}">
      <dgm:prSet/>
      <dgm:spPr/>
      <dgm:t>
        <a:bodyPr/>
        <a:lstStyle/>
        <a:p>
          <a:endParaRPr lang="es-PE"/>
        </a:p>
      </dgm:t>
    </dgm:pt>
    <dgm:pt modelId="{BC1202F1-BD90-4F9D-ADFD-5027A291DC16}" type="parTrans" cxnId="{9F034F93-B443-4685-ACB0-AD10167267F9}">
      <dgm:prSet/>
      <dgm:spPr/>
      <dgm:t>
        <a:bodyPr/>
        <a:lstStyle/>
        <a:p>
          <a:endParaRPr lang="es-PE"/>
        </a:p>
      </dgm:t>
    </dgm:pt>
    <dgm:pt modelId="{024D78C5-DE96-4306-855B-6283EE0D6A3B}" type="pres">
      <dgm:prSet presAssocID="{470D6DA1-F9B7-4BB5-A88A-359D31394CB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884BDA66-A211-41DC-A773-85B3728E11E7}" type="pres">
      <dgm:prSet presAssocID="{F852B9AB-DDBA-449A-B25A-BE250D07CBB1}" presName="comp" presStyleCnt="0"/>
      <dgm:spPr/>
    </dgm:pt>
    <dgm:pt modelId="{958B61FA-104F-40EF-BB30-F81C9101CCF5}" type="pres">
      <dgm:prSet presAssocID="{F852B9AB-DDBA-449A-B25A-BE250D07CBB1}" presName="box" presStyleLbl="node1" presStyleIdx="0" presStyleCnt="4" custLinFactNeighborX="-843"/>
      <dgm:spPr/>
      <dgm:t>
        <a:bodyPr/>
        <a:lstStyle/>
        <a:p>
          <a:endParaRPr lang="es-PE"/>
        </a:p>
      </dgm:t>
    </dgm:pt>
    <dgm:pt modelId="{50998CCE-14A1-4B97-A46D-2DCC16FB91C2}" type="pres">
      <dgm:prSet presAssocID="{F852B9AB-DDBA-449A-B25A-BE250D07CBB1}" presName="img" presStyleLbl="fgImgPlace1" presStyleIdx="0" presStyleCnt="4" custScaleX="8526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FD707069-AD03-4F96-8FD0-12D97B5FAB0A}" type="pres">
      <dgm:prSet presAssocID="{F852B9AB-DDBA-449A-B25A-BE250D07CBB1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D258D87-463F-4081-83E0-F9D923F8A83A}" type="pres">
      <dgm:prSet presAssocID="{BA35C300-5D1B-46F0-89C6-0B11D00DAC29}" presName="spacer" presStyleCnt="0"/>
      <dgm:spPr/>
    </dgm:pt>
    <dgm:pt modelId="{6068D24B-D7EB-4AB8-A47E-F4827FB86A43}" type="pres">
      <dgm:prSet presAssocID="{0335390D-9AEB-46F2-A013-D0582271F580}" presName="comp" presStyleCnt="0"/>
      <dgm:spPr/>
    </dgm:pt>
    <dgm:pt modelId="{FA88E661-0D68-4E42-BCAD-40B6215FDFAC}" type="pres">
      <dgm:prSet presAssocID="{0335390D-9AEB-46F2-A013-D0582271F580}" presName="box" presStyleLbl="node1" presStyleIdx="1" presStyleCnt="4" custScaleY="90233"/>
      <dgm:spPr/>
      <dgm:t>
        <a:bodyPr/>
        <a:lstStyle/>
        <a:p>
          <a:endParaRPr lang="es-PE"/>
        </a:p>
      </dgm:t>
    </dgm:pt>
    <dgm:pt modelId="{20F177D9-5D16-4A74-9B11-0B326D71CBBE}" type="pres">
      <dgm:prSet presAssocID="{0335390D-9AEB-46F2-A013-D0582271F580}" presName="img" presStyleLbl="fgImgPlace1" presStyleIdx="1" presStyleCnt="4" custScaleX="8526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37C46867-B5F8-4112-90F5-0FCA11A77C29}" type="pres">
      <dgm:prSet presAssocID="{0335390D-9AEB-46F2-A013-D0582271F580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203006F-88F2-465C-9DEB-D2DF16A1FD10}" type="pres">
      <dgm:prSet presAssocID="{3E595201-12DE-4D2E-9C28-60BC56F0E961}" presName="spacer" presStyleCnt="0"/>
      <dgm:spPr/>
    </dgm:pt>
    <dgm:pt modelId="{6EA9A32A-DD07-4EE7-9145-4267225A0CD4}" type="pres">
      <dgm:prSet presAssocID="{777E7B4E-2F3A-48D4-A84E-5B9722238ECC}" presName="comp" presStyleCnt="0"/>
      <dgm:spPr/>
    </dgm:pt>
    <dgm:pt modelId="{22552737-375E-4305-849A-3C26588BDD7F}" type="pres">
      <dgm:prSet presAssocID="{777E7B4E-2F3A-48D4-A84E-5B9722238ECC}" presName="box" presStyleLbl="node1" presStyleIdx="2" presStyleCnt="4" custScaleY="80757" custLinFactNeighborX="-34" custLinFactNeighborY="784"/>
      <dgm:spPr/>
      <dgm:t>
        <a:bodyPr/>
        <a:lstStyle/>
        <a:p>
          <a:endParaRPr lang="es-PE"/>
        </a:p>
      </dgm:t>
    </dgm:pt>
    <dgm:pt modelId="{712C8BF5-2129-40DD-A952-8478B451C05A}" type="pres">
      <dgm:prSet presAssocID="{777E7B4E-2F3A-48D4-A84E-5B9722238ECC}" presName="img" presStyleLbl="fgImgPlace1" presStyleIdx="2" presStyleCnt="4" custScaleY="7991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4BDA6170-4555-43EC-A63E-01ECA7DBA878}" type="pres">
      <dgm:prSet presAssocID="{777E7B4E-2F3A-48D4-A84E-5B9722238ECC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7B431A4-6ED2-4564-8606-D46CB2699453}" type="pres">
      <dgm:prSet presAssocID="{44D0EF73-0A7A-4190-B90A-908BB175EB96}" presName="spacer" presStyleCnt="0"/>
      <dgm:spPr/>
    </dgm:pt>
    <dgm:pt modelId="{5C08EBAC-AC0C-427A-BE65-3F86F2F8462E}" type="pres">
      <dgm:prSet presAssocID="{82057963-C6D4-4C88-9C2C-A715BA870B65}" presName="comp" presStyleCnt="0"/>
      <dgm:spPr/>
    </dgm:pt>
    <dgm:pt modelId="{5B0D704F-040B-4327-AE13-854F18F86ECC}" type="pres">
      <dgm:prSet presAssocID="{82057963-C6D4-4C88-9C2C-A715BA870B65}" presName="box" presStyleLbl="node1" presStyleIdx="3" presStyleCnt="4" custScaleY="86467" custLinFactNeighborY="55551"/>
      <dgm:spPr/>
      <dgm:t>
        <a:bodyPr/>
        <a:lstStyle/>
        <a:p>
          <a:endParaRPr lang="es-PE"/>
        </a:p>
      </dgm:t>
    </dgm:pt>
    <dgm:pt modelId="{18021501-3412-4755-BF64-5E17CD20D017}" type="pres">
      <dgm:prSet presAssocID="{82057963-C6D4-4C88-9C2C-A715BA870B65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C422797F-2BCA-498C-86AC-A1F52A217AEB}" type="pres">
      <dgm:prSet presAssocID="{82057963-C6D4-4C88-9C2C-A715BA870B6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871D63AD-7FD3-4C08-996B-6EB8AFE6C937}" type="presOf" srcId="{2EE9810A-1FDF-4B27-AE2A-F3055BE11969}" destId="{22552737-375E-4305-849A-3C26588BDD7F}" srcOrd="0" destOrd="1" presId="urn:microsoft.com/office/officeart/2005/8/layout/vList4"/>
    <dgm:cxn modelId="{9CE40BE7-1034-40E6-8506-324BB9636DCF}" type="presOf" srcId="{2EE9810A-1FDF-4B27-AE2A-F3055BE11969}" destId="{4BDA6170-4555-43EC-A63E-01ECA7DBA878}" srcOrd="1" destOrd="1" presId="urn:microsoft.com/office/officeart/2005/8/layout/vList4"/>
    <dgm:cxn modelId="{8FAD7F18-AAB1-4E91-9D9F-51B4F86479D0}" srcId="{470D6DA1-F9B7-4BB5-A88A-359D31394CB8}" destId="{0335390D-9AEB-46F2-A013-D0582271F580}" srcOrd="1" destOrd="0" parTransId="{4766CB2B-2105-4362-835F-D89759341134}" sibTransId="{3E595201-12DE-4D2E-9C28-60BC56F0E961}"/>
    <dgm:cxn modelId="{E8F6563E-3ACC-43EB-A80E-5031044B5153}" type="presOf" srcId="{82057963-C6D4-4C88-9C2C-A715BA870B65}" destId="{5B0D704F-040B-4327-AE13-854F18F86ECC}" srcOrd="0" destOrd="0" presId="urn:microsoft.com/office/officeart/2005/8/layout/vList4"/>
    <dgm:cxn modelId="{E567AF3C-6E4E-4865-BF21-CF96FDCAC282}" type="presOf" srcId="{F852B9AB-DDBA-449A-B25A-BE250D07CBB1}" destId="{958B61FA-104F-40EF-BB30-F81C9101CCF5}" srcOrd="0" destOrd="0" presId="urn:microsoft.com/office/officeart/2005/8/layout/vList4"/>
    <dgm:cxn modelId="{A09C9A1E-336D-494B-A696-F6088DAA32A3}" type="presOf" srcId="{777E7B4E-2F3A-48D4-A84E-5B9722238ECC}" destId="{4BDA6170-4555-43EC-A63E-01ECA7DBA878}" srcOrd="1" destOrd="0" presId="urn:microsoft.com/office/officeart/2005/8/layout/vList4"/>
    <dgm:cxn modelId="{A9EA0A94-4336-4977-8E36-0E28B935A1BD}" type="presOf" srcId="{F852B9AB-DDBA-449A-B25A-BE250D07CBB1}" destId="{FD707069-AD03-4F96-8FD0-12D97B5FAB0A}" srcOrd="1" destOrd="0" presId="urn:microsoft.com/office/officeart/2005/8/layout/vList4"/>
    <dgm:cxn modelId="{E2E364A8-B444-41CD-BBF2-72460AD2E646}" type="presOf" srcId="{82057963-C6D4-4C88-9C2C-A715BA870B65}" destId="{C422797F-2BCA-498C-86AC-A1F52A217AEB}" srcOrd="1" destOrd="0" presId="urn:microsoft.com/office/officeart/2005/8/layout/vList4"/>
    <dgm:cxn modelId="{D09F4239-5234-476E-94B2-A1E31D98DE7D}" type="presOf" srcId="{470D6DA1-F9B7-4BB5-A88A-359D31394CB8}" destId="{024D78C5-DE96-4306-855B-6283EE0D6A3B}" srcOrd="0" destOrd="0" presId="urn:microsoft.com/office/officeart/2005/8/layout/vList4"/>
    <dgm:cxn modelId="{9F034F93-B443-4685-ACB0-AD10167267F9}" srcId="{777E7B4E-2F3A-48D4-A84E-5B9722238ECC}" destId="{2EE9810A-1FDF-4B27-AE2A-F3055BE11969}" srcOrd="0" destOrd="0" parTransId="{BC1202F1-BD90-4F9D-ADFD-5027A291DC16}" sibTransId="{8DBA9283-B166-45DC-99BD-DD9C63B0B2DB}"/>
    <dgm:cxn modelId="{918BA332-F94C-4ED8-BD8D-7BDF5CE17588}" type="presOf" srcId="{5B81F499-038E-4773-8D9B-92F91527F714}" destId="{C422797F-2BCA-498C-86AC-A1F52A217AEB}" srcOrd="1" destOrd="1" presId="urn:microsoft.com/office/officeart/2005/8/layout/vList4"/>
    <dgm:cxn modelId="{CF6B74F0-54A5-4463-B537-5295E6B52AC6}" srcId="{470D6DA1-F9B7-4BB5-A88A-359D31394CB8}" destId="{F852B9AB-DDBA-449A-B25A-BE250D07CBB1}" srcOrd="0" destOrd="0" parTransId="{6746A56A-447E-453B-8262-75F77815AA2B}" sibTransId="{BA35C300-5D1B-46F0-89C6-0B11D00DAC29}"/>
    <dgm:cxn modelId="{166AA8C9-EF22-476E-98E8-0E2C5874A780}" type="presOf" srcId="{0335390D-9AEB-46F2-A013-D0582271F580}" destId="{FA88E661-0D68-4E42-BCAD-40B6215FDFAC}" srcOrd="0" destOrd="0" presId="urn:microsoft.com/office/officeart/2005/8/layout/vList4"/>
    <dgm:cxn modelId="{7439FAC6-B4BC-4C07-8300-69E9F6411FD3}" type="presOf" srcId="{777E7B4E-2F3A-48D4-A84E-5B9722238ECC}" destId="{22552737-375E-4305-849A-3C26588BDD7F}" srcOrd="0" destOrd="0" presId="urn:microsoft.com/office/officeart/2005/8/layout/vList4"/>
    <dgm:cxn modelId="{CDDD8C27-9243-4536-BCC5-F8DB220DE522}" srcId="{82057963-C6D4-4C88-9C2C-A715BA870B65}" destId="{5B81F499-038E-4773-8D9B-92F91527F714}" srcOrd="0" destOrd="0" parTransId="{786D68D2-673B-4560-B338-3475F132AFE6}" sibTransId="{141A12F7-4ACB-4C6D-A260-9A9B1608F052}"/>
    <dgm:cxn modelId="{48F2CE8D-8747-484E-9F14-009ACD8AE6E5}" type="presOf" srcId="{5B81F499-038E-4773-8D9B-92F91527F714}" destId="{5B0D704F-040B-4327-AE13-854F18F86ECC}" srcOrd="0" destOrd="1" presId="urn:microsoft.com/office/officeart/2005/8/layout/vList4"/>
    <dgm:cxn modelId="{A3B99C5F-289B-429A-A7D4-D83C65D9F723}" srcId="{470D6DA1-F9B7-4BB5-A88A-359D31394CB8}" destId="{777E7B4E-2F3A-48D4-A84E-5B9722238ECC}" srcOrd="2" destOrd="0" parTransId="{0757F9D7-280E-47B2-983E-9D7B5BE560E6}" sibTransId="{44D0EF73-0A7A-4190-B90A-908BB175EB96}"/>
    <dgm:cxn modelId="{CB1D71B5-0866-4CBE-A047-810FFA667187}" type="presOf" srcId="{0335390D-9AEB-46F2-A013-D0582271F580}" destId="{37C46867-B5F8-4112-90F5-0FCA11A77C29}" srcOrd="1" destOrd="0" presId="urn:microsoft.com/office/officeart/2005/8/layout/vList4"/>
    <dgm:cxn modelId="{2DAA0577-7BC7-44E0-97E5-E135238C7A18}" srcId="{470D6DA1-F9B7-4BB5-A88A-359D31394CB8}" destId="{82057963-C6D4-4C88-9C2C-A715BA870B65}" srcOrd="3" destOrd="0" parTransId="{E3E9E251-6ABE-4850-909E-2442F4D28516}" sibTransId="{BCF8DF4C-DABC-421D-ACA5-1A0D13ED13E3}"/>
    <dgm:cxn modelId="{F57BC79D-36B1-4D36-9558-5A5BBE948290}" type="presParOf" srcId="{024D78C5-DE96-4306-855B-6283EE0D6A3B}" destId="{884BDA66-A211-41DC-A773-85B3728E11E7}" srcOrd="0" destOrd="0" presId="urn:microsoft.com/office/officeart/2005/8/layout/vList4"/>
    <dgm:cxn modelId="{2B30310C-64A0-428A-8FB5-F8A1E76EFBFD}" type="presParOf" srcId="{884BDA66-A211-41DC-A773-85B3728E11E7}" destId="{958B61FA-104F-40EF-BB30-F81C9101CCF5}" srcOrd="0" destOrd="0" presId="urn:microsoft.com/office/officeart/2005/8/layout/vList4"/>
    <dgm:cxn modelId="{EC4AD8C1-31C8-4103-9CAA-67E67079449C}" type="presParOf" srcId="{884BDA66-A211-41DC-A773-85B3728E11E7}" destId="{50998CCE-14A1-4B97-A46D-2DCC16FB91C2}" srcOrd="1" destOrd="0" presId="urn:microsoft.com/office/officeart/2005/8/layout/vList4"/>
    <dgm:cxn modelId="{F8221D9F-2388-4321-B8E1-CF21CAA8EAAA}" type="presParOf" srcId="{884BDA66-A211-41DC-A773-85B3728E11E7}" destId="{FD707069-AD03-4F96-8FD0-12D97B5FAB0A}" srcOrd="2" destOrd="0" presId="urn:microsoft.com/office/officeart/2005/8/layout/vList4"/>
    <dgm:cxn modelId="{F269039F-3B65-4393-9BC8-2526064E0161}" type="presParOf" srcId="{024D78C5-DE96-4306-855B-6283EE0D6A3B}" destId="{5D258D87-463F-4081-83E0-F9D923F8A83A}" srcOrd="1" destOrd="0" presId="urn:microsoft.com/office/officeart/2005/8/layout/vList4"/>
    <dgm:cxn modelId="{22718CA4-4382-4A24-9A4D-7747BBA2CEA4}" type="presParOf" srcId="{024D78C5-DE96-4306-855B-6283EE0D6A3B}" destId="{6068D24B-D7EB-4AB8-A47E-F4827FB86A43}" srcOrd="2" destOrd="0" presId="urn:microsoft.com/office/officeart/2005/8/layout/vList4"/>
    <dgm:cxn modelId="{E9AC70BA-FBBF-485A-A4DC-E28EA7F372E1}" type="presParOf" srcId="{6068D24B-D7EB-4AB8-A47E-F4827FB86A43}" destId="{FA88E661-0D68-4E42-BCAD-40B6215FDFAC}" srcOrd="0" destOrd="0" presId="urn:microsoft.com/office/officeart/2005/8/layout/vList4"/>
    <dgm:cxn modelId="{1F19A391-6262-48A9-B93B-B50C1423C4D8}" type="presParOf" srcId="{6068D24B-D7EB-4AB8-A47E-F4827FB86A43}" destId="{20F177D9-5D16-4A74-9B11-0B326D71CBBE}" srcOrd="1" destOrd="0" presId="urn:microsoft.com/office/officeart/2005/8/layout/vList4"/>
    <dgm:cxn modelId="{CFD46372-1D68-44FA-B4A4-74D9749394F4}" type="presParOf" srcId="{6068D24B-D7EB-4AB8-A47E-F4827FB86A43}" destId="{37C46867-B5F8-4112-90F5-0FCA11A77C29}" srcOrd="2" destOrd="0" presId="urn:microsoft.com/office/officeart/2005/8/layout/vList4"/>
    <dgm:cxn modelId="{B9307249-BC5B-41AF-A473-CF9B5206C1C4}" type="presParOf" srcId="{024D78C5-DE96-4306-855B-6283EE0D6A3B}" destId="{E203006F-88F2-465C-9DEB-D2DF16A1FD10}" srcOrd="3" destOrd="0" presId="urn:microsoft.com/office/officeart/2005/8/layout/vList4"/>
    <dgm:cxn modelId="{58689FE9-14CE-4C7A-93F9-E8179E9F3903}" type="presParOf" srcId="{024D78C5-DE96-4306-855B-6283EE0D6A3B}" destId="{6EA9A32A-DD07-4EE7-9145-4267225A0CD4}" srcOrd="4" destOrd="0" presId="urn:microsoft.com/office/officeart/2005/8/layout/vList4"/>
    <dgm:cxn modelId="{06726E0F-189F-4E6C-88A4-6CE6AFE2E0C6}" type="presParOf" srcId="{6EA9A32A-DD07-4EE7-9145-4267225A0CD4}" destId="{22552737-375E-4305-849A-3C26588BDD7F}" srcOrd="0" destOrd="0" presId="urn:microsoft.com/office/officeart/2005/8/layout/vList4"/>
    <dgm:cxn modelId="{7A327067-41BC-402F-A192-D33FF1481C94}" type="presParOf" srcId="{6EA9A32A-DD07-4EE7-9145-4267225A0CD4}" destId="{712C8BF5-2129-40DD-A952-8478B451C05A}" srcOrd="1" destOrd="0" presId="urn:microsoft.com/office/officeart/2005/8/layout/vList4"/>
    <dgm:cxn modelId="{9B1A6F02-5E2B-4CFE-B504-F4940C9543FA}" type="presParOf" srcId="{6EA9A32A-DD07-4EE7-9145-4267225A0CD4}" destId="{4BDA6170-4555-43EC-A63E-01ECA7DBA878}" srcOrd="2" destOrd="0" presId="urn:microsoft.com/office/officeart/2005/8/layout/vList4"/>
    <dgm:cxn modelId="{3A318C0F-E8A2-4DB8-A554-0B3554AC7680}" type="presParOf" srcId="{024D78C5-DE96-4306-855B-6283EE0D6A3B}" destId="{E7B431A4-6ED2-4564-8606-D46CB2699453}" srcOrd="5" destOrd="0" presId="urn:microsoft.com/office/officeart/2005/8/layout/vList4"/>
    <dgm:cxn modelId="{DF527CDF-28E4-4741-BED9-2968ACB1B424}" type="presParOf" srcId="{024D78C5-DE96-4306-855B-6283EE0D6A3B}" destId="{5C08EBAC-AC0C-427A-BE65-3F86F2F8462E}" srcOrd="6" destOrd="0" presId="urn:microsoft.com/office/officeart/2005/8/layout/vList4"/>
    <dgm:cxn modelId="{71C503D6-6F58-4B08-AD09-6010E984CD83}" type="presParOf" srcId="{5C08EBAC-AC0C-427A-BE65-3F86F2F8462E}" destId="{5B0D704F-040B-4327-AE13-854F18F86ECC}" srcOrd="0" destOrd="0" presId="urn:microsoft.com/office/officeart/2005/8/layout/vList4"/>
    <dgm:cxn modelId="{8B2ECC6D-4C15-4A86-B5B7-6BD86789F26A}" type="presParOf" srcId="{5C08EBAC-AC0C-427A-BE65-3F86F2F8462E}" destId="{18021501-3412-4755-BF64-5E17CD20D017}" srcOrd="1" destOrd="0" presId="urn:microsoft.com/office/officeart/2005/8/layout/vList4"/>
    <dgm:cxn modelId="{1091FAF5-6E38-4681-B67A-706379D0AC9C}" type="presParOf" srcId="{5C08EBAC-AC0C-427A-BE65-3F86F2F8462E}" destId="{C422797F-2BCA-498C-86AC-A1F52A217AE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76394A-8E65-4342-8B12-91E9040D91AE}" type="doc">
      <dgm:prSet loTypeId="urn:microsoft.com/office/officeart/2008/layout/PictureStrips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PE"/>
        </a:p>
      </dgm:t>
    </dgm:pt>
    <dgm:pt modelId="{10FDAD1B-58AB-4954-AC27-65013F5FE2DD}">
      <dgm:prSet phldrT="[Texto]" custT="1"/>
      <dgm:spPr/>
      <dgm:t>
        <a:bodyPr/>
        <a:lstStyle/>
        <a:p>
          <a:pPr algn="just"/>
          <a:r>
            <a:rPr lang="es-PE" sz="1100" dirty="0" smtClean="0"/>
            <a:t>La aplicación del Acuerdo abre grandes posibilidades para  :  </a:t>
          </a:r>
        </a:p>
        <a:p>
          <a:pPr algn="just"/>
          <a:endParaRPr lang="es-PE" sz="1100" dirty="0" smtClean="0"/>
        </a:p>
        <a:p>
          <a:pPr algn="just"/>
          <a:r>
            <a:rPr lang="es-PE" sz="1100" dirty="0" smtClean="0"/>
            <a:t>a) La reducción de los costos del comercio .</a:t>
          </a:r>
        </a:p>
        <a:p>
          <a:pPr algn="just"/>
          <a:r>
            <a:rPr lang="es-PE" sz="1100" dirty="0" smtClean="0"/>
            <a:t>b) Impulsar el intercambio comercial </a:t>
          </a:r>
        </a:p>
        <a:p>
          <a:pPr algn="just"/>
          <a:r>
            <a:rPr lang="es-PE" sz="1100" dirty="0" smtClean="0"/>
            <a:t>c) Aumentar los ingresos mundiales.  </a:t>
          </a:r>
          <a:endParaRPr lang="es-PE" sz="1100" dirty="0"/>
        </a:p>
      </dgm:t>
    </dgm:pt>
    <dgm:pt modelId="{98AE4AA6-D55A-4306-9B04-B5212F23FBB6}" type="parTrans" cxnId="{366F6372-FFA4-48C2-936E-07DFE57F6FEA}">
      <dgm:prSet/>
      <dgm:spPr/>
      <dgm:t>
        <a:bodyPr/>
        <a:lstStyle/>
        <a:p>
          <a:endParaRPr lang="es-PE"/>
        </a:p>
      </dgm:t>
    </dgm:pt>
    <dgm:pt modelId="{2F4861FB-F527-46A8-8429-FEC597B5C564}" type="sibTrans" cxnId="{366F6372-FFA4-48C2-936E-07DFE57F6FEA}">
      <dgm:prSet/>
      <dgm:spPr/>
      <dgm:t>
        <a:bodyPr/>
        <a:lstStyle/>
        <a:p>
          <a:endParaRPr lang="es-PE"/>
        </a:p>
      </dgm:t>
    </dgm:pt>
    <dgm:pt modelId="{B1EE6571-7ED8-4AB3-BC36-A2C233E36BCD}">
      <dgm:prSet phldrT="[Texto]" custT="1"/>
      <dgm:spPr/>
      <dgm:t>
        <a:bodyPr/>
        <a:lstStyle/>
        <a:p>
          <a:pPr algn="just"/>
          <a:r>
            <a:rPr lang="es-PE" sz="1100" dirty="0" smtClean="0"/>
            <a:t>El AFC ampliará los alcances de los Acuerdos comerciales bilaterales o plurilaterales</a:t>
          </a:r>
          <a:endParaRPr lang="es-PE" sz="1100" dirty="0"/>
        </a:p>
      </dgm:t>
    </dgm:pt>
    <dgm:pt modelId="{7E9D4B46-F44B-44C9-9922-B9BE93D46D73}" type="parTrans" cxnId="{05C601FD-EA89-4936-A65C-4A038113983D}">
      <dgm:prSet/>
      <dgm:spPr/>
      <dgm:t>
        <a:bodyPr/>
        <a:lstStyle/>
        <a:p>
          <a:endParaRPr lang="es-PE"/>
        </a:p>
      </dgm:t>
    </dgm:pt>
    <dgm:pt modelId="{ABE5DDEF-16C1-427A-80D5-4BDBE71B117A}" type="sibTrans" cxnId="{05C601FD-EA89-4936-A65C-4A038113983D}">
      <dgm:prSet/>
      <dgm:spPr/>
      <dgm:t>
        <a:bodyPr/>
        <a:lstStyle/>
        <a:p>
          <a:endParaRPr lang="es-PE"/>
        </a:p>
      </dgm:t>
    </dgm:pt>
    <dgm:pt modelId="{D27BD646-26E7-4785-8718-EF497FAD04A5}">
      <dgm:prSet custT="1"/>
      <dgm:spPr/>
      <dgm:t>
        <a:bodyPr/>
        <a:lstStyle/>
        <a:p>
          <a:pPr algn="just"/>
          <a:r>
            <a:rPr lang="es-PE" sz="1100" dirty="0" smtClean="0"/>
            <a:t>La aplicación del AFC ampliará la cobertura de facilitación del comercio respecto de los países con los que no tengamos acuerdos comerciales</a:t>
          </a:r>
          <a:endParaRPr lang="es-PE" sz="1100" dirty="0"/>
        </a:p>
      </dgm:t>
    </dgm:pt>
    <dgm:pt modelId="{8A8A7F04-8A2F-4D94-9B36-329791E4001D}" type="parTrans" cxnId="{362E57EA-7C2A-4BD3-B093-E65E82E3CB79}">
      <dgm:prSet/>
      <dgm:spPr/>
      <dgm:t>
        <a:bodyPr/>
        <a:lstStyle/>
        <a:p>
          <a:endParaRPr lang="es-PE"/>
        </a:p>
      </dgm:t>
    </dgm:pt>
    <dgm:pt modelId="{5D655352-19B6-4F7B-8AEE-ECFA492503BC}" type="sibTrans" cxnId="{362E57EA-7C2A-4BD3-B093-E65E82E3CB79}">
      <dgm:prSet/>
      <dgm:spPr/>
      <dgm:t>
        <a:bodyPr/>
        <a:lstStyle/>
        <a:p>
          <a:endParaRPr lang="es-PE"/>
        </a:p>
      </dgm:t>
    </dgm:pt>
    <dgm:pt modelId="{14C24FCD-03D5-4C6D-B86E-E70946252A80}">
      <dgm:prSet custT="1"/>
      <dgm:spPr/>
      <dgm:t>
        <a:bodyPr/>
        <a:lstStyle/>
        <a:p>
          <a:pPr algn="just"/>
          <a:r>
            <a:rPr lang="es-PE" sz="1100" dirty="0" smtClean="0"/>
            <a:t>La OMC estima que los costos comerciales de los miembros  disminuirían  en un 14.3%.</a:t>
          </a:r>
        </a:p>
        <a:p>
          <a:pPr algn="just"/>
          <a:r>
            <a:rPr lang="es-PE" sz="1100" dirty="0" smtClean="0"/>
            <a:t>Se reducirá en mas de un día y medio el tiempo para importar y en casi dos días el plazo para exportar, lo que representa una reducción del 47% y del 91% respectivamente respecto del promedio actual.</a:t>
          </a:r>
        </a:p>
      </dgm:t>
    </dgm:pt>
    <dgm:pt modelId="{A40664D9-8AAF-4C92-9FF4-7A049935122D}" type="parTrans" cxnId="{AAF13566-67E8-4589-A685-4B396D9FF591}">
      <dgm:prSet/>
      <dgm:spPr/>
      <dgm:t>
        <a:bodyPr/>
        <a:lstStyle/>
        <a:p>
          <a:endParaRPr lang="es-PE"/>
        </a:p>
      </dgm:t>
    </dgm:pt>
    <dgm:pt modelId="{D9A6216C-4A35-4D2D-9B4F-D6CFCFB2D3E3}" type="sibTrans" cxnId="{AAF13566-67E8-4589-A685-4B396D9FF591}">
      <dgm:prSet/>
      <dgm:spPr/>
      <dgm:t>
        <a:bodyPr/>
        <a:lstStyle/>
        <a:p>
          <a:endParaRPr lang="es-PE"/>
        </a:p>
      </dgm:t>
    </dgm:pt>
    <dgm:pt modelId="{28452A07-4632-4085-8C3F-4F3CD8FC0910}">
      <dgm:prSet custT="1"/>
      <dgm:spPr/>
      <dgm:t>
        <a:bodyPr/>
        <a:lstStyle/>
        <a:p>
          <a:pPr algn="just"/>
          <a:endParaRPr lang="es-PE" sz="1100" dirty="0" smtClean="0"/>
        </a:p>
        <a:p>
          <a:pPr algn="just"/>
          <a:r>
            <a:rPr lang="es-PE" sz="1100" dirty="0" smtClean="0"/>
            <a:t>La reducción de los costos comerciales generará :</a:t>
          </a:r>
        </a:p>
        <a:p>
          <a:pPr algn="just"/>
          <a:r>
            <a:rPr lang="es-PE" sz="1100" dirty="0" smtClean="0"/>
            <a:t> a) En las </a:t>
          </a:r>
          <a:r>
            <a:rPr lang="es-PE" sz="1100" b="1" dirty="0" smtClean="0"/>
            <a:t>Empresas </a:t>
          </a:r>
          <a:r>
            <a:rPr lang="es-PE" sz="1100" dirty="0" smtClean="0"/>
            <a:t>:  un abaratamiento de insumos    y un mejor acceso a los mercados extranjeros,</a:t>
          </a:r>
        </a:p>
        <a:p>
          <a:pPr algn="just"/>
          <a:r>
            <a:rPr lang="es-PE" sz="1100" dirty="0" smtClean="0"/>
            <a:t>b)En los </a:t>
          </a:r>
          <a:r>
            <a:rPr lang="es-PE" sz="1100" b="1" dirty="0" smtClean="0"/>
            <a:t>Hogares, </a:t>
          </a:r>
          <a:r>
            <a:rPr lang="es-PE" sz="1100" dirty="0" smtClean="0"/>
            <a:t>un incremento de oportunidades de consumo y un mayor acceso a una diversidad de productos.</a:t>
          </a:r>
        </a:p>
        <a:p>
          <a:pPr algn="just"/>
          <a:endParaRPr lang="es-PE" sz="1100" dirty="0" smtClean="0"/>
        </a:p>
      </dgm:t>
    </dgm:pt>
    <dgm:pt modelId="{7C1EB53A-2D09-4535-8884-86805139EA46}" type="parTrans" cxnId="{14A5244F-963C-48E2-A86D-60EFAA3453A0}">
      <dgm:prSet/>
      <dgm:spPr/>
      <dgm:t>
        <a:bodyPr/>
        <a:lstStyle/>
        <a:p>
          <a:endParaRPr lang="es-PE"/>
        </a:p>
      </dgm:t>
    </dgm:pt>
    <dgm:pt modelId="{44AA9ECA-5527-4A0C-9FA3-019760BDD717}" type="sibTrans" cxnId="{14A5244F-963C-48E2-A86D-60EFAA3453A0}">
      <dgm:prSet/>
      <dgm:spPr/>
      <dgm:t>
        <a:bodyPr/>
        <a:lstStyle/>
        <a:p>
          <a:endParaRPr lang="es-PE"/>
        </a:p>
      </dgm:t>
    </dgm:pt>
    <dgm:pt modelId="{83414344-7D6D-4127-B451-DBD79CE428BD}">
      <dgm:prSet custT="1"/>
      <dgm:spPr/>
      <dgm:t>
        <a:bodyPr/>
        <a:lstStyle/>
        <a:p>
          <a:pPr algn="just"/>
          <a:r>
            <a:rPr lang="es-PE" sz="1100" dirty="0" smtClean="0"/>
            <a:t>Para el Perú se calcula que la disminución de los costos comerciales totales estaría entre 15.8% y 23.1%. (OCDE 2013)</a:t>
          </a:r>
        </a:p>
      </dgm:t>
    </dgm:pt>
    <dgm:pt modelId="{D035FCA9-E4A7-4331-A0E5-67492E37BEB7}" type="parTrans" cxnId="{0CDE50C1-D515-4DBA-87B6-B79BF1B4A8CF}">
      <dgm:prSet/>
      <dgm:spPr/>
      <dgm:t>
        <a:bodyPr/>
        <a:lstStyle/>
        <a:p>
          <a:endParaRPr lang="es-PE"/>
        </a:p>
      </dgm:t>
    </dgm:pt>
    <dgm:pt modelId="{B43CED88-30A9-4F9B-ADE4-449983F83DCB}" type="sibTrans" cxnId="{0CDE50C1-D515-4DBA-87B6-B79BF1B4A8CF}">
      <dgm:prSet/>
      <dgm:spPr/>
      <dgm:t>
        <a:bodyPr/>
        <a:lstStyle/>
        <a:p>
          <a:endParaRPr lang="es-PE"/>
        </a:p>
      </dgm:t>
    </dgm:pt>
    <dgm:pt modelId="{95721E86-D224-48B0-8506-73E601DCBC28}" type="pres">
      <dgm:prSet presAssocID="{E876394A-8E65-4342-8B12-91E9040D91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81256E52-3E26-49FC-8A30-24D57436BBE1}" type="pres">
      <dgm:prSet presAssocID="{10FDAD1B-58AB-4954-AC27-65013F5FE2DD}" presName="composite" presStyleCnt="0"/>
      <dgm:spPr/>
    </dgm:pt>
    <dgm:pt modelId="{4D5D4904-61B2-4B32-AF3E-9CE92125B305}" type="pres">
      <dgm:prSet presAssocID="{10FDAD1B-58AB-4954-AC27-65013F5FE2DD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5F2C9D9-EE8B-4243-A4A0-11B5D8B2F866}" type="pres">
      <dgm:prSet presAssocID="{10FDAD1B-58AB-4954-AC27-65013F5FE2DD}" presName="rect2" presStyleLbl="fgImgPlace1" presStyleIdx="0" presStyleCnt="6" custLinFactNeighborX="12124" custLinFactNeighborY="979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9C89009-AE54-4720-8D74-D8BF451B2541}" type="pres">
      <dgm:prSet presAssocID="{2F4861FB-F527-46A8-8429-FEC597B5C564}" presName="sibTrans" presStyleCnt="0"/>
      <dgm:spPr/>
    </dgm:pt>
    <dgm:pt modelId="{C18D0956-FBDB-4D45-88D6-D02B006CBC36}" type="pres">
      <dgm:prSet presAssocID="{D27BD646-26E7-4785-8718-EF497FAD04A5}" presName="composite" presStyleCnt="0"/>
      <dgm:spPr/>
    </dgm:pt>
    <dgm:pt modelId="{0305F3B0-8E4C-48DA-9CD8-C4FA23B22844}" type="pres">
      <dgm:prSet presAssocID="{D27BD646-26E7-4785-8718-EF497FAD04A5}" presName="rect1" presStyleLbl="trAlignAcc1" presStyleIdx="1" presStyleCnt="6" custScaleY="80889" custLinFactNeighborX="-607" custLinFactNeighborY="-1134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D6CC18A-7C0D-4653-8B50-3A77E4B5509C}" type="pres">
      <dgm:prSet presAssocID="{D27BD646-26E7-4785-8718-EF497FAD04A5}" presName="rect2" presStyleLbl="fgImgPlace1" presStyleIdx="1" presStyleCnt="6" custScaleX="93264" custScaleY="76193" custLinFactNeighborX="6465" custLinFactNeighborY="-71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4146764-3E03-4DA0-AE70-22E1EB82094D}" type="pres">
      <dgm:prSet presAssocID="{5D655352-19B6-4F7B-8AEE-ECFA492503BC}" presName="sibTrans" presStyleCnt="0"/>
      <dgm:spPr/>
    </dgm:pt>
    <dgm:pt modelId="{C3D401A7-2CF8-49DF-9E7E-CA000FA2150F}" type="pres">
      <dgm:prSet presAssocID="{B1EE6571-7ED8-4AB3-BC36-A2C233E36BCD}" presName="composite" presStyleCnt="0"/>
      <dgm:spPr/>
    </dgm:pt>
    <dgm:pt modelId="{A7475558-95CA-440F-BABE-9031369BBDCB}" type="pres">
      <dgm:prSet presAssocID="{B1EE6571-7ED8-4AB3-BC36-A2C233E36BCD}" presName="rect1" presStyleLbl="trAlignAcc1" presStyleIdx="2" presStyleCnt="6" custScaleY="6456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12D2030-AD7D-4911-9926-EF86C768CC4A}" type="pres">
      <dgm:prSet presAssocID="{B1EE6571-7ED8-4AB3-BC36-A2C233E36BCD}" presName="rect2" presStyleLbl="fgImgPlace1" presStyleIdx="2" presStyleCnt="6" custScaleY="64387" custLinFactNeighborX="-4005" custLinFactNeighborY="1090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439388C-0216-4A97-A190-FF74AD1ABDB2}" type="pres">
      <dgm:prSet presAssocID="{ABE5DDEF-16C1-427A-80D5-4BDBE71B117A}" presName="sibTrans" presStyleCnt="0"/>
      <dgm:spPr/>
    </dgm:pt>
    <dgm:pt modelId="{8B2EA30F-A755-4E49-B39A-ED9F08B8E88A}" type="pres">
      <dgm:prSet presAssocID="{14C24FCD-03D5-4C6D-B86E-E70946252A80}" presName="composite" presStyleCnt="0"/>
      <dgm:spPr/>
    </dgm:pt>
    <dgm:pt modelId="{60A4B9F6-0614-4DBE-BDE2-71BD3243E4E9}" type="pres">
      <dgm:prSet presAssocID="{14C24FCD-03D5-4C6D-B86E-E70946252A80}" presName="rect1" presStyleLbl="trAlignAcc1" presStyleIdx="3" presStyleCnt="6" custScaleY="111295" custLinFactNeighborX="-607" custLinFactNeighborY="-1075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A9099FA-FA08-4A30-8D73-6B10BAFBEC11}" type="pres">
      <dgm:prSet presAssocID="{14C24FCD-03D5-4C6D-B86E-E70946252A80}" presName="rect2" presStyleLbl="fgImgPlace1" presStyleIdx="3" presStyleCnt="6" custScaleY="105880" custLinFactNeighborX="8149" custLinFactNeighborY="271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</dgm:spPr>
      <dgm:t>
        <a:bodyPr/>
        <a:lstStyle/>
        <a:p>
          <a:endParaRPr lang="es-PE"/>
        </a:p>
      </dgm:t>
    </dgm:pt>
    <dgm:pt modelId="{52EEEDB5-287D-4B0F-AE48-ECD2284FDBC4}" type="pres">
      <dgm:prSet presAssocID="{D9A6216C-4A35-4D2D-9B4F-D6CFCFB2D3E3}" presName="sibTrans" presStyleCnt="0"/>
      <dgm:spPr/>
    </dgm:pt>
    <dgm:pt modelId="{8A2525BD-62B6-4A32-A7C3-2B8B8035F8C4}" type="pres">
      <dgm:prSet presAssocID="{83414344-7D6D-4127-B451-DBD79CE428BD}" presName="composite" presStyleCnt="0"/>
      <dgm:spPr/>
    </dgm:pt>
    <dgm:pt modelId="{C00535E6-23AA-4837-B834-D43255CF47B8}" type="pres">
      <dgm:prSet presAssocID="{83414344-7D6D-4127-B451-DBD79CE428BD}" presName="rect1" presStyleLbl="trAlignAcc1" presStyleIdx="4" presStyleCnt="6" custScaleY="6423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9F9D887-B65A-4E39-B395-A5AAB034888F}" type="pres">
      <dgm:prSet presAssocID="{83414344-7D6D-4127-B451-DBD79CE428BD}" presName="rect2" presStyleLbl="fgImgPlace1" presStyleIdx="4" presStyleCnt="6" custScaleX="72980" custScaleY="64039" custLinFactNeighborX="7053" custLinFactNeighborY="10911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0C1E84F8-B689-4583-A2EE-25E31F15AE59}" type="pres">
      <dgm:prSet presAssocID="{B43CED88-30A9-4F9B-ADE4-449983F83DCB}" presName="sibTrans" presStyleCnt="0"/>
      <dgm:spPr/>
    </dgm:pt>
    <dgm:pt modelId="{87ECFC41-FD02-4D79-BFE2-E221F2E23B91}" type="pres">
      <dgm:prSet presAssocID="{28452A07-4632-4085-8C3F-4F3CD8FC0910}" presName="composite" presStyleCnt="0"/>
      <dgm:spPr/>
    </dgm:pt>
    <dgm:pt modelId="{9486C041-493F-4972-90EC-2F37BC0CCF5B}" type="pres">
      <dgm:prSet presAssocID="{28452A07-4632-4085-8C3F-4F3CD8FC0910}" presName="rect1" presStyleLbl="trAlignAcc1" presStyleIdx="5" presStyleCnt="6" custScaleY="112997" custLinFactNeighborX="-607" custLinFactNeighborY="-545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44B2FE0-69FF-406F-8717-61366215420D}" type="pres">
      <dgm:prSet presAssocID="{28452A07-4632-4085-8C3F-4F3CD8FC0910}" presName="rect2" presStyleLbl="fgImgPlace1" presStyleIdx="5" presStyleCnt="6" custScaleX="83195" custScaleY="99401" custLinFactNeighborX="10187" custLinFactNeighborY="5889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362E57EA-7C2A-4BD3-B093-E65E82E3CB79}" srcId="{E876394A-8E65-4342-8B12-91E9040D91AE}" destId="{D27BD646-26E7-4785-8718-EF497FAD04A5}" srcOrd="1" destOrd="0" parTransId="{8A8A7F04-8A2F-4D94-9B36-329791E4001D}" sibTransId="{5D655352-19B6-4F7B-8AEE-ECFA492503BC}"/>
    <dgm:cxn modelId="{88FF29A4-0372-4859-90C5-B034F4EFB67D}" type="presOf" srcId="{14C24FCD-03D5-4C6D-B86E-E70946252A80}" destId="{60A4B9F6-0614-4DBE-BDE2-71BD3243E4E9}" srcOrd="0" destOrd="0" presId="urn:microsoft.com/office/officeart/2008/layout/PictureStrips"/>
    <dgm:cxn modelId="{441DACB6-CE08-4863-9652-AC64C80F1487}" type="presOf" srcId="{83414344-7D6D-4127-B451-DBD79CE428BD}" destId="{C00535E6-23AA-4837-B834-D43255CF47B8}" srcOrd="0" destOrd="0" presId="urn:microsoft.com/office/officeart/2008/layout/PictureStrips"/>
    <dgm:cxn modelId="{366F6372-FFA4-48C2-936E-07DFE57F6FEA}" srcId="{E876394A-8E65-4342-8B12-91E9040D91AE}" destId="{10FDAD1B-58AB-4954-AC27-65013F5FE2DD}" srcOrd="0" destOrd="0" parTransId="{98AE4AA6-D55A-4306-9B04-B5212F23FBB6}" sibTransId="{2F4861FB-F527-46A8-8429-FEC597B5C564}"/>
    <dgm:cxn modelId="{0CDE50C1-D515-4DBA-87B6-B79BF1B4A8CF}" srcId="{E876394A-8E65-4342-8B12-91E9040D91AE}" destId="{83414344-7D6D-4127-B451-DBD79CE428BD}" srcOrd="4" destOrd="0" parTransId="{D035FCA9-E4A7-4331-A0E5-67492E37BEB7}" sibTransId="{B43CED88-30A9-4F9B-ADE4-449983F83DCB}"/>
    <dgm:cxn modelId="{C34FAF86-8547-40BA-9782-75EBB4BB9804}" type="presOf" srcId="{B1EE6571-7ED8-4AB3-BC36-A2C233E36BCD}" destId="{A7475558-95CA-440F-BABE-9031369BBDCB}" srcOrd="0" destOrd="0" presId="urn:microsoft.com/office/officeart/2008/layout/PictureStrips"/>
    <dgm:cxn modelId="{EC5F08F7-976C-404E-AF58-612F1F55B8E2}" type="presOf" srcId="{28452A07-4632-4085-8C3F-4F3CD8FC0910}" destId="{9486C041-493F-4972-90EC-2F37BC0CCF5B}" srcOrd="0" destOrd="0" presId="urn:microsoft.com/office/officeart/2008/layout/PictureStrips"/>
    <dgm:cxn modelId="{05C601FD-EA89-4936-A65C-4A038113983D}" srcId="{E876394A-8E65-4342-8B12-91E9040D91AE}" destId="{B1EE6571-7ED8-4AB3-BC36-A2C233E36BCD}" srcOrd="2" destOrd="0" parTransId="{7E9D4B46-F44B-44C9-9922-B9BE93D46D73}" sibTransId="{ABE5DDEF-16C1-427A-80D5-4BDBE71B117A}"/>
    <dgm:cxn modelId="{14A5244F-963C-48E2-A86D-60EFAA3453A0}" srcId="{E876394A-8E65-4342-8B12-91E9040D91AE}" destId="{28452A07-4632-4085-8C3F-4F3CD8FC0910}" srcOrd="5" destOrd="0" parTransId="{7C1EB53A-2D09-4535-8884-86805139EA46}" sibTransId="{44AA9ECA-5527-4A0C-9FA3-019760BDD717}"/>
    <dgm:cxn modelId="{B7A1061F-971B-4D49-9DBF-DD2A8A97A12B}" type="presOf" srcId="{10FDAD1B-58AB-4954-AC27-65013F5FE2DD}" destId="{4D5D4904-61B2-4B32-AF3E-9CE92125B305}" srcOrd="0" destOrd="0" presId="urn:microsoft.com/office/officeart/2008/layout/PictureStrips"/>
    <dgm:cxn modelId="{C71FC84D-13D9-4840-B468-564E74A279CE}" type="presOf" srcId="{D27BD646-26E7-4785-8718-EF497FAD04A5}" destId="{0305F3B0-8E4C-48DA-9CD8-C4FA23B22844}" srcOrd="0" destOrd="0" presId="urn:microsoft.com/office/officeart/2008/layout/PictureStrips"/>
    <dgm:cxn modelId="{5D81D958-9300-466E-BFDE-78AA3BF12684}" type="presOf" srcId="{E876394A-8E65-4342-8B12-91E9040D91AE}" destId="{95721E86-D224-48B0-8506-73E601DCBC28}" srcOrd="0" destOrd="0" presId="urn:microsoft.com/office/officeart/2008/layout/PictureStrips"/>
    <dgm:cxn modelId="{AAF13566-67E8-4589-A685-4B396D9FF591}" srcId="{E876394A-8E65-4342-8B12-91E9040D91AE}" destId="{14C24FCD-03D5-4C6D-B86E-E70946252A80}" srcOrd="3" destOrd="0" parTransId="{A40664D9-8AAF-4C92-9FF4-7A049935122D}" sibTransId="{D9A6216C-4A35-4D2D-9B4F-D6CFCFB2D3E3}"/>
    <dgm:cxn modelId="{F7F7EE10-E784-42F4-B3E0-1BA1D6482E1B}" type="presParOf" srcId="{95721E86-D224-48B0-8506-73E601DCBC28}" destId="{81256E52-3E26-49FC-8A30-24D57436BBE1}" srcOrd="0" destOrd="0" presId="urn:microsoft.com/office/officeart/2008/layout/PictureStrips"/>
    <dgm:cxn modelId="{8A537C70-CB68-440A-B13F-D163991CCC6A}" type="presParOf" srcId="{81256E52-3E26-49FC-8A30-24D57436BBE1}" destId="{4D5D4904-61B2-4B32-AF3E-9CE92125B305}" srcOrd="0" destOrd="0" presId="urn:microsoft.com/office/officeart/2008/layout/PictureStrips"/>
    <dgm:cxn modelId="{DAEC815A-D162-4221-AC61-CC5A29B0360D}" type="presParOf" srcId="{81256E52-3E26-49FC-8A30-24D57436BBE1}" destId="{A5F2C9D9-EE8B-4243-A4A0-11B5D8B2F866}" srcOrd="1" destOrd="0" presId="urn:microsoft.com/office/officeart/2008/layout/PictureStrips"/>
    <dgm:cxn modelId="{908272EE-1964-453A-AC47-CB11F793F834}" type="presParOf" srcId="{95721E86-D224-48B0-8506-73E601DCBC28}" destId="{29C89009-AE54-4720-8D74-D8BF451B2541}" srcOrd="1" destOrd="0" presId="urn:microsoft.com/office/officeart/2008/layout/PictureStrips"/>
    <dgm:cxn modelId="{144B3103-BCDD-4224-8505-A556970AC0C4}" type="presParOf" srcId="{95721E86-D224-48B0-8506-73E601DCBC28}" destId="{C18D0956-FBDB-4D45-88D6-D02B006CBC36}" srcOrd="2" destOrd="0" presId="urn:microsoft.com/office/officeart/2008/layout/PictureStrips"/>
    <dgm:cxn modelId="{7D645B86-EAA1-4C92-BFF0-A5C1BE27F00C}" type="presParOf" srcId="{C18D0956-FBDB-4D45-88D6-D02B006CBC36}" destId="{0305F3B0-8E4C-48DA-9CD8-C4FA23B22844}" srcOrd="0" destOrd="0" presId="urn:microsoft.com/office/officeart/2008/layout/PictureStrips"/>
    <dgm:cxn modelId="{E6CE00C1-DE35-41A4-9995-D6DCC6147E47}" type="presParOf" srcId="{C18D0956-FBDB-4D45-88D6-D02B006CBC36}" destId="{5D6CC18A-7C0D-4653-8B50-3A77E4B5509C}" srcOrd="1" destOrd="0" presId="urn:microsoft.com/office/officeart/2008/layout/PictureStrips"/>
    <dgm:cxn modelId="{18748A35-B244-483D-86F7-86458C87CCB8}" type="presParOf" srcId="{95721E86-D224-48B0-8506-73E601DCBC28}" destId="{D4146764-3E03-4DA0-AE70-22E1EB82094D}" srcOrd="3" destOrd="0" presId="urn:microsoft.com/office/officeart/2008/layout/PictureStrips"/>
    <dgm:cxn modelId="{8C8665E6-56D4-42DC-8ADD-714E0587B46B}" type="presParOf" srcId="{95721E86-D224-48B0-8506-73E601DCBC28}" destId="{C3D401A7-2CF8-49DF-9E7E-CA000FA2150F}" srcOrd="4" destOrd="0" presId="urn:microsoft.com/office/officeart/2008/layout/PictureStrips"/>
    <dgm:cxn modelId="{CF10EB2B-E75D-4B75-B6BC-FC2FFBD51981}" type="presParOf" srcId="{C3D401A7-2CF8-49DF-9E7E-CA000FA2150F}" destId="{A7475558-95CA-440F-BABE-9031369BBDCB}" srcOrd="0" destOrd="0" presId="urn:microsoft.com/office/officeart/2008/layout/PictureStrips"/>
    <dgm:cxn modelId="{C4D463A9-F5AE-48E0-B6CA-FD28A61F8D59}" type="presParOf" srcId="{C3D401A7-2CF8-49DF-9E7E-CA000FA2150F}" destId="{412D2030-AD7D-4911-9926-EF86C768CC4A}" srcOrd="1" destOrd="0" presId="urn:microsoft.com/office/officeart/2008/layout/PictureStrips"/>
    <dgm:cxn modelId="{2BFFDB36-11AA-4DEA-98C0-A6A8AA6D6A99}" type="presParOf" srcId="{95721E86-D224-48B0-8506-73E601DCBC28}" destId="{3439388C-0216-4A97-A190-FF74AD1ABDB2}" srcOrd="5" destOrd="0" presId="urn:microsoft.com/office/officeart/2008/layout/PictureStrips"/>
    <dgm:cxn modelId="{4FFF302C-8C1B-4C4D-A752-9B0AA4106D46}" type="presParOf" srcId="{95721E86-D224-48B0-8506-73E601DCBC28}" destId="{8B2EA30F-A755-4E49-B39A-ED9F08B8E88A}" srcOrd="6" destOrd="0" presId="urn:microsoft.com/office/officeart/2008/layout/PictureStrips"/>
    <dgm:cxn modelId="{18DE8198-A088-4A3A-A521-BCF025090A81}" type="presParOf" srcId="{8B2EA30F-A755-4E49-B39A-ED9F08B8E88A}" destId="{60A4B9F6-0614-4DBE-BDE2-71BD3243E4E9}" srcOrd="0" destOrd="0" presId="urn:microsoft.com/office/officeart/2008/layout/PictureStrips"/>
    <dgm:cxn modelId="{B5853D04-3AD0-42A4-8266-CB7D95BCE5A0}" type="presParOf" srcId="{8B2EA30F-A755-4E49-B39A-ED9F08B8E88A}" destId="{BA9099FA-FA08-4A30-8D73-6B10BAFBEC11}" srcOrd="1" destOrd="0" presId="urn:microsoft.com/office/officeart/2008/layout/PictureStrips"/>
    <dgm:cxn modelId="{30E615D8-AAC7-4877-AE01-18C93B0C0535}" type="presParOf" srcId="{95721E86-D224-48B0-8506-73E601DCBC28}" destId="{52EEEDB5-287D-4B0F-AE48-ECD2284FDBC4}" srcOrd="7" destOrd="0" presId="urn:microsoft.com/office/officeart/2008/layout/PictureStrips"/>
    <dgm:cxn modelId="{21C26AAB-2A39-4167-8B20-B62CE215F6AE}" type="presParOf" srcId="{95721E86-D224-48B0-8506-73E601DCBC28}" destId="{8A2525BD-62B6-4A32-A7C3-2B8B8035F8C4}" srcOrd="8" destOrd="0" presId="urn:microsoft.com/office/officeart/2008/layout/PictureStrips"/>
    <dgm:cxn modelId="{9B46A57C-6A83-443B-AE59-F3A8A169D537}" type="presParOf" srcId="{8A2525BD-62B6-4A32-A7C3-2B8B8035F8C4}" destId="{C00535E6-23AA-4837-B834-D43255CF47B8}" srcOrd="0" destOrd="0" presId="urn:microsoft.com/office/officeart/2008/layout/PictureStrips"/>
    <dgm:cxn modelId="{BF148601-23BA-441E-ADFB-8D1C354CEB92}" type="presParOf" srcId="{8A2525BD-62B6-4A32-A7C3-2B8B8035F8C4}" destId="{19F9D887-B65A-4E39-B395-A5AAB034888F}" srcOrd="1" destOrd="0" presId="urn:microsoft.com/office/officeart/2008/layout/PictureStrips"/>
    <dgm:cxn modelId="{AF63E511-14F3-4E96-B11E-987F26CEB158}" type="presParOf" srcId="{95721E86-D224-48B0-8506-73E601DCBC28}" destId="{0C1E84F8-B689-4583-A2EE-25E31F15AE59}" srcOrd="9" destOrd="0" presId="urn:microsoft.com/office/officeart/2008/layout/PictureStrips"/>
    <dgm:cxn modelId="{3B1EB245-B184-44BB-BA82-3AEB5B41DA0D}" type="presParOf" srcId="{95721E86-D224-48B0-8506-73E601DCBC28}" destId="{87ECFC41-FD02-4D79-BFE2-E221F2E23B91}" srcOrd="10" destOrd="0" presId="urn:microsoft.com/office/officeart/2008/layout/PictureStrips"/>
    <dgm:cxn modelId="{C59730B1-1F36-4C5E-9D1D-729D8B9AE130}" type="presParOf" srcId="{87ECFC41-FD02-4D79-BFE2-E221F2E23B91}" destId="{9486C041-493F-4972-90EC-2F37BC0CCF5B}" srcOrd="0" destOrd="0" presId="urn:microsoft.com/office/officeart/2008/layout/PictureStrips"/>
    <dgm:cxn modelId="{E9D6A7F9-106F-4594-918E-4C58E1E4A62A}" type="presParOf" srcId="{87ECFC41-FD02-4D79-BFE2-E221F2E23B91}" destId="{F44B2FE0-69FF-406F-8717-61366215420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9D9C0-406C-4D0D-B68F-E31F435AB810}">
      <dsp:nvSpPr>
        <dsp:cNvPr id="0" name=""/>
        <dsp:cNvSpPr/>
      </dsp:nvSpPr>
      <dsp:spPr>
        <a:xfrm>
          <a:off x="1426638" y="0"/>
          <a:ext cx="951091" cy="927250"/>
        </a:xfrm>
        <a:prstGeom prst="trapezoid">
          <a:avLst>
            <a:gd name="adj" fmla="val 51286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Preámbulo</a:t>
          </a:r>
          <a:endParaRPr lang="es-CO" sz="1400" b="1" kern="1200" dirty="0"/>
        </a:p>
      </dsp:txBody>
      <dsp:txXfrm>
        <a:off x="1426638" y="0"/>
        <a:ext cx="951091" cy="927250"/>
      </dsp:txXfrm>
    </dsp:sp>
    <dsp:sp modelId="{B8C9A16F-723A-4EAF-8577-0EA3AF601900}">
      <dsp:nvSpPr>
        <dsp:cNvPr id="0" name=""/>
        <dsp:cNvSpPr/>
      </dsp:nvSpPr>
      <dsp:spPr>
        <a:xfrm>
          <a:off x="951092" y="927250"/>
          <a:ext cx="1902183" cy="927250"/>
        </a:xfrm>
        <a:prstGeom prst="trapezoid">
          <a:avLst>
            <a:gd name="adj" fmla="val 51286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Sección I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Medidas sustantivas  (12 art) </a:t>
          </a:r>
          <a:endParaRPr lang="es-CO" sz="1400" kern="1200" dirty="0"/>
        </a:p>
      </dsp:txBody>
      <dsp:txXfrm>
        <a:off x="1283974" y="927250"/>
        <a:ext cx="1236419" cy="927250"/>
      </dsp:txXfrm>
    </dsp:sp>
    <dsp:sp modelId="{5D9EFA33-FB75-4484-9CAE-3362F008F361}">
      <dsp:nvSpPr>
        <dsp:cNvPr id="0" name=""/>
        <dsp:cNvSpPr/>
      </dsp:nvSpPr>
      <dsp:spPr>
        <a:xfrm>
          <a:off x="475546" y="1854501"/>
          <a:ext cx="2853275" cy="927250"/>
        </a:xfrm>
        <a:prstGeom prst="trapezoid">
          <a:avLst>
            <a:gd name="adj" fmla="val 51286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Sección II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 Trato Especial y Diferenciado (10 art.)</a:t>
          </a:r>
          <a:endParaRPr lang="es-CO" sz="1400" kern="1200" dirty="0"/>
        </a:p>
      </dsp:txBody>
      <dsp:txXfrm>
        <a:off x="974869" y="1854501"/>
        <a:ext cx="1854629" cy="927250"/>
      </dsp:txXfrm>
    </dsp:sp>
    <dsp:sp modelId="{150C486E-961D-43CA-9F8F-CF43713ACDD8}">
      <dsp:nvSpPr>
        <dsp:cNvPr id="0" name=""/>
        <dsp:cNvSpPr/>
      </dsp:nvSpPr>
      <dsp:spPr>
        <a:xfrm>
          <a:off x="0" y="2781751"/>
          <a:ext cx="3804367" cy="927250"/>
        </a:xfrm>
        <a:prstGeom prst="trapezoid">
          <a:avLst>
            <a:gd name="adj" fmla="val 51286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Sección III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 Disposiciones institucionales y finales          ( 2 art.)</a:t>
          </a:r>
          <a:endParaRPr lang="es-CO" sz="1400" kern="1200" dirty="0"/>
        </a:p>
      </dsp:txBody>
      <dsp:txXfrm>
        <a:off x="665764" y="2781751"/>
        <a:ext cx="2472839" cy="9272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40157-C23F-47D1-8194-D41458196227}">
      <dsp:nvSpPr>
        <dsp:cNvPr id="0" name=""/>
        <dsp:cNvSpPr/>
      </dsp:nvSpPr>
      <dsp:spPr>
        <a:xfrm>
          <a:off x="-6676820" y="-1021000"/>
          <a:ext cx="7946657" cy="7946657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B01987-A697-4480-A628-4F69C77DE1A8}">
      <dsp:nvSpPr>
        <dsp:cNvPr id="0" name=""/>
        <dsp:cNvSpPr/>
      </dsp:nvSpPr>
      <dsp:spPr>
        <a:xfrm>
          <a:off x="554626" y="368922"/>
          <a:ext cx="6417900" cy="7383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6040" tIns="55880" rIns="55880" bIns="5588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200" kern="1200" dirty="0" smtClean="0"/>
            <a:t>Publicación y disponibilidad de la Información </a:t>
          </a:r>
          <a:endParaRPr lang="es-CO" sz="2200" kern="1200" dirty="0"/>
        </a:p>
      </dsp:txBody>
      <dsp:txXfrm>
        <a:off x="554626" y="368922"/>
        <a:ext cx="6417900" cy="738318"/>
      </dsp:txXfrm>
    </dsp:sp>
    <dsp:sp modelId="{985799EF-3DA3-406D-BA8B-4329666C1421}">
      <dsp:nvSpPr>
        <dsp:cNvPr id="0" name=""/>
        <dsp:cNvSpPr/>
      </dsp:nvSpPr>
      <dsp:spPr>
        <a:xfrm>
          <a:off x="93177" y="276633"/>
          <a:ext cx="922897" cy="92289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ED81A19-34C6-4EF4-ACF1-BBFE36ADE971}">
      <dsp:nvSpPr>
        <dsp:cNvPr id="0" name=""/>
        <dsp:cNvSpPr/>
      </dsp:nvSpPr>
      <dsp:spPr>
        <a:xfrm>
          <a:off x="1083683" y="1476045"/>
          <a:ext cx="5888843" cy="7383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604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/>
            <a:t>Consultas</a:t>
          </a:r>
          <a:endParaRPr lang="es-CO" sz="2200" kern="1200" dirty="0"/>
        </a:p>
      </dsp:txBody>
      <dsp:txXfrm>
        <a:off x="1083683" y="1476045"/>
        <a:ext cx="5888843" cy="738318"/>
      </dsp:txXfrm>
    </dsp:sp>
    <dsp:sp modelId="{A14FB114-ECE9-4B65-8DF2-A50253B27A35}">
      <dsp:nvSpPr>
        <dsp:cNvPr id="0" name=""/>
        <dsp:cNvSpPr/>
      </dsp:nvSpPr>
      <dsp:spPr>
        <a:xfrm>
          <a:off x="622234" y="1383756"/>
          <a:ext cx="922897" cy="92289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3FB4EC6-C437-4BD1-9983-1FA111096F77}">
      <dsp:nvSpPr>
        <dsp:cNvPr id="0" name=""/>
        <dsp:cNvSpPr/>
      </dsp:nvSpPr>
      <dsp:spPr>
        <a:xfrm>
          <a:off x="1246061" y="2583168"/>
          <a:ext cx="5726465" cy="73831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604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200" kern="1200" dirty="0" smtClean="0"/>
            <a:t>Resoluciones Anticipadas</a:t>
          </a:r>
          <a:endParaRPr lang="es-CO" sz="2200" kern="1200" dirty="0"/>
        </a:p>
      </dsp:txBody>
      <dsp:txXfrm>
        <a:off x="1246061" y="2583168"/>
        <a:ext cx="5726465" cy="738318"/>
      </dsp:txXfrm>
    </dsp:sp>
    <dsp:sp modelId="{D06A4D29-E837-4D80-B9A6-5015158167D2}">
      <dsp:nvSpPr>
        <dsp:cNvPr id="0" name=""/>
        <dsp:cNvSpPr/>
      </dsp:nvSpPr>
      <dsp:spPr>
        <a:xfrm>
          <a:off x="784612" y="2490879"/>
          <a:ext cx="922897" cy="92289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09F02C1-F7AD-4B55-BC6C-5A47D68A2A60}">
      <dsp:nvSpPr>
        <dsp:cNvPr id="0" name=""/>
        <dsp:cNvSpPr/>
      </dsp:nvSpPr>
      <dsp:spPr>
        <a:xfrm>
          <a:off x="1083683" y="3690291"/>
          <a:ext cx="5888843" cy="7383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604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200" kern="1200" dirty="0" smtClean="0"/>
            <a:t>Recursos administrativos</a:t>
          </a:r>
          <a:endParaRPr lang="es-CO" sz="2200" kern="1200" dirty="0"/>
        </a:p>
      </dsp:txBody>
      <dsp:txXfrm>
        <a:off x="1083683" y="3690291"/>
        <a:ext cx="5888843" cy="738318"/>
      </dsp:txXfrm>
    </dsp:sp>
    <dsp:sp modelId="{C9916365-6B23-40FC-8CF4-3750DD14BE9E}">
      <dsp:nvSpPr>
        <dsp:cNvPr id="0" name=""/>
        <dsp:cNvSpPr/>
      </dsp:nvSpPr>
      <dsp:spPr>
        <a:xfrm>
          <a:off x="622234" y="3598002"/>
          <a:ext cx="922897" cy="92289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0B6A76D-A9CE-400F-8A5D-7D039C369AF5}">
      <dsp:nvSpPr>
        <dsp:cNvPr id="0" name=""/>
        <dsp:cNvSpPr/>
      </dsp:nvSpPr>
      <dsp:spPr>
        <a:xfrm>
          <a:off x="554626" y="4797414"/>
          <a:ext cx="6417900" cy="73831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6040" tIns="55880" rIns="55880" bIns="5588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Otras medidas para aumentar la imparcialidad, la no discriminación y la transparencia.</a:t>
          </a:r>
          <a:endParaRPr lang="es-CO" sz="2200" kern="1200" dirty="0"/>
        </a:p>
      </dsp:txBody>
      <dsp:txXfrm>
        <a:off x="554626" y="4797414"/>
        <a:ext cx="6417900" cy="738318"/>
      </dsp:txXfrm>
    </dsp:sp>
    <dsp:sp modelId="{FEAB1D68-4243-4389-9F24-0CBE368DDB8E}">
      <dsp:nvSpPr>
        <dsp:cNvPr id="0" name=""/>
        <dsp:cNvSpPr/>
      </dsp:nvSpPr>
      <dsp:spPr>
        <a:xfrm>
          <a:off x="93177" y="4705125"/>
          <a:ext cx="922897" cy="92289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B9841-7784-46C3-9971-21730E4BC7F8}">
      <dsp:nvSpPr>
        <dsp:cNvPr id="0" name=""/>
        <dsp:cNvSpPr/>
      </dsp:nvSpPr>
      <dsp:spPr>
        <a:xfrm>
          <a:off x="2151" y="29813"/>
          <a:ext cx="1881788" cy="188178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561" tIns="15240" rIns="103561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Notificaciones de controles o inspecciones reforzados</a:t>
          </a:r>
          <a:endParaRPr lang="es-PE" sz="1200" kern="1200" dirty="0"/>
        </a:p>
      </dsp:txBody>
      <dsp:txXfrm>
        <a:off x="277732" y="305394"/>
        <a:ext cx="1330626" cy="1330626"/>
      </dsp:txXfrm>
    </dsp:sp>
    <dsp:sp modelId="{147E4B24-E24F-4F41-9D8D-9CA8B0578FD2}">
      <dsp:nvSpPr>
        <dsp:cNvPr id="0" name=""/>
        <dsp:cNvSpPr/>
      </dsp:nvSpPr>
      <dsp:spPr>
        <a:xfrm>
          <a:off x="1507582" y="29813"/>
          <a:ext cx="1881788" cy="1881788"/>
        </a:xfrm>
        <a:prstGeom prst="ellipse">
          <a:avLst/>
        </a:prstGeom>
        <a:solidFill>
          <a:schemeClr val="accent2">
            <a:alpha val="50000"/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561" tIns="15240" rIns="103561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PE" sz="1200" kern="1200" smtClean="0">
              <a:latin typeface="Arial" pitchFamily="34" charset="0"/>
              <a:cs typeface="Arial" pitchFamily="34" charset="0"/>
            </a:rPr>
            <a:t>Retención</a:t>
          </a:r>
          <a:endParaRPr lang="es-ES" altLang="es-PE" sz="1200" kern="1200" dirty="0">
            <a:latin typeface="Arial" pitchFamily="34" charset="0"/>
            <a:cs typeface="Arial" pitchFamily="34" charset="0"/>
          </a:endParaRPr>
        </a:p>
      </dsp:txBody>
      <dsp:txXfrm>
        <a:off x="1783163" y="305394"/>
        <a:ext cx="1330626" cy="1330626"/>
      </dsp:txXfrm>
    </dsp:sp>
    <dsp:sp modelId="{E98232BB-8CD6-4665-AE6D-6A64720A2DA5}">
      <dsp:nvSpPr>
        <dsp:cNvPr id="0" name=""/>
        <dsp:cNvSpPr/>
      </dsp:nvSpPr>
      <dsp:spPr>
        <a:xfrm>
          <a:off x="3013012" y="29813"/>
          <a:ext cx="1881788" cy="1881788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561" tIns="15240" rIns="103561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PE" sz="1200" kern="1200" smtClean="0">
              <a:latin typeface="Arial" pitchFamily="34" charset="0"/>
              <a:cs typeface="Arial" pitchFamily="34" charset="0"/>
            </a:rPr>
            <a:t>Procedimientos de prueba </a:t>
          </a:r>
          <a:endParaRPr lang="es-ES" altLang="es-PE" sz="1200" kern="1200" dirty="0">
            <a:latin typeface="Arial" pitchFamily="34" charset="0"/>
            <a:cs typeface="Arial" pitchFamily="34" charset="0"/>
          </a:endParaRPr>
        </a:p>
      </dsp:txBody>
      <dsp:txXfrm>
        <a:off x="3288593" y="305394"/>
        <a:ext cx="1330626" cy="13306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3643B-D508-4DA4-AD0A-38D1B3388CC8}">
      <dsp:nvSpPr>
        <dsp:cNvPr id="0" name=""/>
        <dsp:cNvSpPr/>
      </dsp:nvSpPr>
      <dsp:spPr>
        <a:xfrm>
          <a:off x="4236917" y="1980294"/>
          <a:ext cx="2692062" cy="2843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0" kern="1200" dirty="0" smtClean="0"/>
            <a:t> </a:t>
          </a:r>
          <a:r>
            <a:rPr lang="es-ES" sz="1800" b="0" kern="1200" dirty="0" smtClean="0"/>
            <a:t>Artículo 10 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/>
            <a:t> Formalidades Importación/ Exportación y Tránsito </a:t>
          </a:r>
          <a:endParaRPr lang="es-CO" sz="1800" b="0" kern="1200" dirty="0"/>
        </a:p>
      </dsp:txBody>
      <dsp:txXfrm>
        <a:off x="4631160" y="2396688"/>
        <a:ext cx="1903576" cy="2010529"/>
      </dsp:txXfrm>
    </dsp:sp>
    <dsp:sp modelId="{DD3E9F3E-45C3-4246-AE8D-BD98DD66D69A}">
      <dsp:nvSpPr>
        <dsp:cNvPr id="0" name=""/>
        <dsp:cNvSpPr/>
      </dsp:nvSpPr>
      <dsp:spPr>
        <a:xfrm rot="16536666">
          <a:off x="5568822" y="1340073"/>
          <a:ext cx="372822" cy="61656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600" kern="1200"/>
        </a:p>
      </dsp:txBody>
      <dsp:txXfrm>
        <a:off x="5619278" y="1519041"/>
        <a:ext cx="260975" cy="369937"/>
      </dsp:txXfrm>
    </dsp:sp>
    <dsp:sp modelId="{0FC37196-E1D4-4C6B-B6FA-70E0F25BBB60}">
      <dsp:nvSpPr>
        <dsp:cNvPr id="0" name=""/>
        <dsp:cNvSpPr/>
      </dsp:nvSpPr>
      <dsp:spPr>
        <a:xfrm>
          <a:off x="4692491" y="188637"/>
          <a:ext cx="2304257" cy="10997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/>
            <a:t>Formalidades y requisitos de documentación </a:t>
          </a:r>
          <a:endParaRPr lang="es-CO" sz="1600" kern="1200" dirty="0"/>
        </a:p>
      </dsp:txBody>
      <dsp:txXfrm>
        <a:off x="5029942" y="349697"/>
        <a:ext cx="1629355" cy="777666"/>
      </dsp:txXfrm>
    </dsp:sp>
    <dsp:sp modelId="{06EF451C-78CB-41FB-BF63-3653A6ABC609}">
      <dsp:nvSpPr>
        <dsp:cNvPr id="0" name=""/>
        <dsp:cNvSpPr/>
      </dsp:nvSpPr>
      <dsp:spPr>
        <a:xfrm rot="18961856">
          <a:off x="6669753" y="1762714"/>
          <a:ext cx="585866" cy="61656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600" kern="1200"/>
        </a:p>
      </dsp:txBody>
      <dsp:txXfrm>
        <a:off x="6694384" y="1947038"/>
        <a:ext cx="410106" cy="369937"/>
      </dsp:txXfrm>
    </dsp:sp>
    <dsp:sp modelId="{5761369C-2961-4615-BD0E-EDEAE846D496}">
      <dsp:nvSpPr>
        <dsp:cNvPr id="0" name=""/>
        <dsp:cNvSpPr/>
      </dsp:nvSpPr>
      <dsp:spPr>
        <a:xfrm>
          <a:off x="7079343" y="404653"/>
          <a:ext cx="1717609" cy="14507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/>
            <a:t>Aceptación de Copias</a:t>
          </a:r>
          <a:endParaRPr lang="es-CO" sz="1600" kern="1200" dirty="0"/>
        </a:p>
      </dsp:txBody>
      <dsp:txXfrm>
        <a:off x="7330881" y="617108"/>
        <a:ext cx="1214533" cy="1025823"/>
      </dsp:txXfrm>
    </dsp:sp>
    <dsp:sp modelId="{B21356FC-FC5C-4B93-9973-5C09705CA66E}">
      <dsp:nvSpPr>
        <dsp:cNvPr id="0" name=""/>
        <dsp:cNvSpPr/>
      </dsp:nvSpPr>
      <dsp:spPr>
        <a:xfrm rot="20649799">
          <a:off x="6983303" y="2659009"/>
          <a:ext cx="263937" cy="61656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600" kern="1200"/>
        </a:p>
      </dsp:txBody>
      <dsp:txXfrm>
        <a:off x="6984806" y="2793125"/>
        <a:ext cx="184756" cy="369937"/>
      </dsp:txXfrm>
    </dsp:sp>
    <dsp:sp modelId="{4DF6CE9A-FD15-4F0C-9C7D-ACF37FF38D3A}">
      <dsp:nvSpPr>
        <dsp:cNvPr id="0" name=""/>
        <dsp:cNvSpPr/>
      </dsp:nvSpPr>
      <dsp:spPr>
        <a:xfrm>
          <a:off x="7300633" y="1916832"/>
          <a:ext cx="1921365" cy="14507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/>
            <a:t>Utilización de Normas internacionales</a:t>
          </a:r>
          <a:endParaRPr lang="es-CO" sz="1600" kern="1200" dirty="0"/>
        </a:p>
      </dsp:txBody>
      <dsp:txXfrm>
        <a:off x="7582010" y="2129287"/>
        <a:ext cx="1358611" cy="1025823"/>
      </dsp:txXfrm>
    </dsp:sp>
    <dsp:sp modelId="{9978DAB1-3F29-48C6-ACCE-6BB3DBBB7C4C}">
      <dsp:nvSpPr>
        <dsp:cNvPr id="0" name=""/>
        <dsp:cNvSpPr/>
      </dsp:nvSpPr>
      <dsp:spPr>
        <a:xfrm rot="1044428">
          <a:off x="7055055" y="3631539"/>
          <a:ext cx="486957" cy="61656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600" kern="1200"/>
        </a:p>
      </dsp:txBody>
      <dsp:txXfrm>
        <a:off x="7058400" y="3732999"/>
        <a:ext cx="340870" cy="369937"/>
      </dsp:txXfrm>
    </dsp:sp>
    <dsp:sp modelId="{9F890C26-B27B-449B-A814-F679A02DB2F5}">
      <dsp:nvSpPr>
        <dsp:cNvPr id="0" name=""/>
        <dsp:cNvSpPr/>
      </dsp:nvSpPr>
      <dsp:spPr>
        <a:xfrm>
          <a:off x="7716820" y="3573009"/>
          <a:ext cx="1450733" cy="1450733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/>
            <a:t>Ventanilla Única</a:t>
          </a:r>
          <a:endParaRPr lang="es-CO" sz="1600" kern="1200" dirty="0"/>
        </a:p>
      </dsp:txBody>
      <dsp:txXfrm>
        <a:off x="7929275" y="3785464"/>
        <a:ext cx="1025823" cy="1025823"/>
      </dsp:txXfrm>
    </dsp:sp>
    <dsp:sp modelId="{6EF901D4-A46D-4270-B2D3-8BBAE69FF6BA}">
      <dsp:nvSpPr>
        <dsp:cNvPr id="0" name=""/>
        <dsp:cNvSpPr/>
      </dsp:nvSpPr>
      <dsp:spPr>
        <a:xfrm rot="3047025">
          <a:off x="6483839" y="4370068"/>
          <a:ext cx="281429" cy="61656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600" kern="1200"/>
        </a:p>
      </dsp:txBody>
      <dsp:txXfrm>
        <a:off x="6499363" y="4460674"/>
        <a:ext cx="197000" cy="369937"/>
      </dsp:txXfrm>
    </dsp:sp>
    <dsp:sp modelId="{EE2384E9-B022-4FC1-868A-E18A53148447}">
      <dsp:nvSpPr>
        <dsp:cNvPr id="0" name=""/>
        <dsp:cNvSpPr/>
      </dsp:nvSpPr>
      <dsp:spPr>
        <a:xfrm>
          <a:off x="6497134" y="4768303"/>
          <a:ext cx="1450733" cy="12855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/>
            <a:t>Inspección previa a la expedición</a:t>
          </a:r>
          <a:endParaRPr lang="es-CO" sz="1600" kern="1200" dirty="0"/>
        </a:p>
      </dsp:txBody>
      <dsp:txXfrm>
        <a:off x="6709589" y="4956568"/>
        <a:ext cx="1025823" cy="909022"/>
      </dsp:txXfrm>
    </dsp:sp>
    <dsp:sp modelId="{53136B70-74A2-4149-810C-1972B71CED9D}">
      <dsp:nvSpPr>
        <dsp:cNvPr id="0" name=""/>
        <dsp:cNvSpPr/>
      </dsp:nvSpPr>
      <dsp:spPr>
        <a:xfrm rot="6039255">
          <a:off x="5211880" y="4634216"/>
          <a:ext cx="162505" cy="61656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600" kern="1200"/>
        </a:p>
      </dsp:txBody>
      <dsp:txXfrm rot="10800000">
        <a:off x="5240762" y="4733573"/>
        <a:ext cx="113754" cy="369937"/>
      </dsp:txXfrm>
    </dsp:sp>
    <dsp:sp modelId="{DBCFCD91-75CB-438F-9FD7-01709B552F73}">
      <dsp:nvSpPr>
        <dsp:cNvPr id="0" name=""/>
        <dsp:cNvSpPr/>
      </dsp:nvSpPr>
      <dsp:spPr>
        <a:xfrm>
          <a:off x="4404465" y="5085176"/>
          <a:ext cx="1450733" cy="14507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/>
            <a:t>Recurso de Agentes de aduana</a:t>
          </a:r>
          <a:endParaRPr lang="es-CO" sz="1600" kern="1200" dirty="0"/>
        </a:p>
      </dsp:txBody>
      <dsp:txXfrm>
        <a:off x="4616920" y="5297631"/>
        <a:ext cx="1025823" cy="1025823"/>
      </dsp:txXfrm>
    </dsp:sp>
    <dsp:sp modelId="{39F997F8-CFDC-4DF3-AA1D-67B41A77E6D8}">
      <dsp:nvSpPr>
        <dsp:cNvPr id="0" name=""/>
        <dsp:cNvSpPr/>
      </dsp:nvSpPr>
      <dsp:spPr>
        <a:xfrm rot="8975746">
          <a:off x="4148857" y="3876600"/>
          <a:ext cx="199698" cy="61656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600" kern="1200"/>
        </a:p>
      </dsp:txBody>
      <dsp:txXfrm rot="10800000">
        <a:off x="4204647" y="3984752"/>
        <a:ext cx="139789" cy="369937"/>
      </dsp:txXfrm>
    </dsp:sp>
    <dsp:sp modelId="{02F9645A-92AB-4856-9C10-71BA8CB5ED9F}">
      <dsp:nvSpPr>
        <dsp:cNvPr id="0" name=""/>
        <dsp:cNvSpPr/>
      </dsp:nvSpPr>
      <dsp:spPr>
        <a:xfrm>
          <a:off x="2113639" y="3877786"/>
          <a:ext cx="2154773" cy="18554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/>
            <a:t>Procedimientos en frontera comunes y requisitos de documentación uniformes </a:t>
          </a:r>
          <a:endParaRPr lang="es-CO" sz="1600" kern="1200" dirty="0"/>
        </a:p>
      </dsp:txBody>
      <dsp:txXfrm>
        <a:off x="2429198" y="4149514"/>
        <a:ext cx="1523655" cy="1312017"/>
      </dsp:txXfrm>
    </dsp:sp>
    <dsp:sp modelId="{9B43DB14-7412-4FA2-A2A6-93AFE35A2306}">
      <dsp:nvSpPr>
        <dsp:cNvPr id="0" name=""/>
        <dsp:cNvSpPr/>
      </dsp:nvSpPr>
      <dsp:spPr>
        <a:xfrm rot="11372268">
          <a:off x="3744620" y="2815286"/>
          <a:ext cx="362946" cy="61656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600" kern="1200"/>
        </a:p>
      </dsp:txBody>
      <dsp:txXfrm rot="10800000">
        <a:off x="3852751" y="2947619"/>
        <a:ext cx="254062" cy="369937"/>
      </dsp:txXfrm>
    </dsp:sp>
    <dsp:sp modelId="{3FB1DA40-C598-49F6-A738-3D00F05BA47B}">
      <dsp:nvSpPr>
        <dsp:cNvPr id="0" name=""/>
        <dsp:cNvSpPr/>
      </dsp:nvSpPr>
      <dsp:spPr>
        <a:xfrm>
          <a:off x="2137588" y="2219571"/>
          <a:ext cx="1450733" cy="14507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/>
            <a:t>Mercancías rechazadas</a:t>
          </a:r>
          <a:endParaRPr lang="es-CO" sz="1600" kern="1200" dirty="0"/>
        </a:p>
      </dsp:txBody>
      <dsp:txXfrm>
        <a:off x="2350043" y="2432026"/>
        <a:ext cx="1025823" cy="1025823"/>
      </dsp:txXfrm>
    </dsp:sp>
    <dsp:sp modelId="{150E7361-70F4-4C36-AFB0-BAD77626AA6E}">
      <dsp:nvSpPr>
        <dsp:cNvPr id="0" name=""/>
        <dsp:cNvSpPr/>
      </dsp:nvSpPr>
      <dsp:spPr>
        <a:xfrm rot="13781811">
          <a:off x="4370936" y="1834142"/>
          <a:ext cx="287465" cy="61656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600" kern="1200"/>
        </a:p>
      </dsp:txBody>
      <dsp:txXfrm rot="10800000">
        <a:off x="4441947" y="1990338"/>
        <a:ext cx="201226" cy="369937"/>
      </dsp:txXfrm>
    </dsp:sp>
    <dsp:sp modelId="{3F2C32D1-1058-4DC3-AFDA-E51D890269C3}">
      <dsp:nvSpPr>
        <dsp:cNvPr id="0" name=""/>
        <dsp:cNvSpPr/>
      </dsp:nvSpPr>
      <dsp:spPr>
        <a:xfrm>
          <a:off x="2790664" y="583400"/>
          <a:ext cx="2033869" cy="14507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/>
            <a:t>Admisión y perfeccionamiento activo y pasivo</a:t>
          </a:r>
          <a:endParaRPr lang="es-CO" sz="1600" kern="1200" dirty="0"/>
        </a:p>
      </dsp:txBody>
      <dsp:txXfrm>
        <a:off x="3088517" y="795855"/>
        <a:ext cx="1438163" cy="10258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D5CF1-3C4C-43CD-B45B-86964CFB89A5}">
      <dsp:nvSpPr>
        <dsp:cNvPr id="0" name=""/>
        <dsp:cNvSpPr/>
      </dsp:nvSpPr>
      <dsp:spPr>
        <a:xfrm>
          <a:off x="1" y="0"/>
          <a:ext cx="7128788" cy="281749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F7EB07-5B94-4C69-A70E-F0A33AFC6943}">
      <dsp:nvSpPr>
        <dsp:cNvPr id="0" name=""/>
        <dsp:cNvSpPr/>
      </dsp:nvSpPr>
      <dsp:spPr>
        <a:xfrm>
          <a:off x="0" y="820814"/>
          <a:ext cx="2138637" cy="1126997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/>
            <a:t>Presentación única  (excepciones)</a:t>
          </a:r>
          <a:endParaRPr lang="es-CO" sz="2000" kern="1200" dirty="0"/>
        </a:p>
      </dsp:txBody>
      <dsp:txXfrm>
        <a:off x="55015" y="875829"/>
        <a:ext cx="2028607" cy="1016967"/>
      </dsp:txXfrm>
    </dsp:sp>
    <dsp:sp modelId="{1AC21CA6-C913-4228-BE27-081C95D1C080}">
      <dsp:nvSpPr>
        <dsp:cNvPr id="0" name=""/>
        <dsp:cNvSpPr/>
      </dsp:nvSpPr>
      <dsp:spPr>
        <a:xfrm>
          <a:off x="2210101" y="792087"/>
          <a:ext cx="2138637" cy="1126997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/>
            <a:t>Documentos y requisitos </a:t>
          </a:r>
          <a:endParaRPr lang="es-CO" sz="2000" kern="1200" dirty="0"/>
        </a:p>
      </dsp:txBody>
      <dsp:txXfrm>
        <a:off x="2265116" y="847102"/>
        <a:ext cx="2028607" cy="1016967"/>
      </dsp:txXfrm>
    </dsp:sp>
    <dsp:sp modelId="{7D45B01B-F406-4B8B-AFCC-7F732A413F1D}">
      <dsp:nvSpPr>
        <dsp:cNvPr id="0" name=""/>
        <dsp:cNvSpPr/>
      </dsp:nvSpPr>
      <dsp:spPr>
        <a:xfrm>
          <a:off x="4392497" y="792087"/>
          <a:ext cx="2138637" cy="1126997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/>
            <a:t>Único punto de entrada</a:t>
          </a:r>
          <a:endParaRPr lang="es-CO" sz="2000" kern="1200" dirty="0"/>
        </a:p>
      </dsp:txBody>
      <dsp:txXfrm>
        <a:off x="4447512" y="847102"/>
        <a:ext cx="2028607" cy="10169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53499-1F28-48CF-8D9E-7FED8DBC5843}" type="datetimeFigureOut">
              <a:rPr lang="es-PE" smtClean="0"/>
              <a:t>08/05/2017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47815-5D77-43DE-AD0E-989CEC6864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90304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F34FF-9DDD-48DB-96C3-02CAAB676380}" type="datetimeFigureOut">
              <a:rPr lang="es-CO" smtClean="0"/>
              <a:t>08/05/2017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CEFE6-5316-4B51-B658-30CA6704F0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29783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31836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18475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E" altLang="es-PE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909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06545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9479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8182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13080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PE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932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6050" y="1163638"/>
            <a:ext cx="4178300" cy="31337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altLang="es-PE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8358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73613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978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034381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9780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6930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1200" dirty="0" smtClean="0"/>
              <a:t>Organización para la Cooperación y el Desarrollo Económicos (OCDE), </a:t>
            </a:r>
          </a:p>
          <a:p>
            <a:r>
              <a:rPr lang="es-PE" sz="1200" dirty="0" smtClean="0"/>
              <a:t>Costos</a:t>
            </a:r>
            <a:r>
              <a:rPr lang="es-PE" sz="1200" baseline="0" dirty="0" smtClean="0"/>
              <a:t> comerciales: G</a:t>
            </a:r>
            <a:r>
              <a:rPr lang="es-PE" sz="1200" dirty="0" smtClean="0"/>
              <a:t>astos referidos a aquellos que indirectamente ha de soportar un operador comercial y que se derivan de procedimientos lentos, demoras y pérdidas que no son imputables al operador</a:t>
            </a:r>
          </a:p>
          <a:p>
            <a:endParaRPr lang="es-PE" sz="1200" dirty="0" smtClean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877850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845721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320673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7088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Medidas sanitarias, transporte,</a:t>
            </a:r>
            <a:r>
              <a:rPr lang="es-PE" baseline="0" dirty="0" smtClean="0"/>
              <a:t> aduaneras, </a:t>
            </a:r>
            <a:r>
              <a:rPr lang="es-PE" baseline="0" dirty="0" err="1" smtClean="0"/>
              <a:t>etc</a:t>
            </a:r>
            <a:r>
              <a:rPr lang="es-PE" baseline="0" dirty="0" smtClean="0"/>
              <a:t>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9479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8653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s-PE" sz="1000" smtClean="0">
              <a:ea typeface="ＭＳ Ｐゴシック" pitchFamily="34" charset="-128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3EFF115-04FD-4FBF-B093-8C73B1895C2A}" type="slidenum">
              <a:rPr lang="en-GB" altLang="es-PE" smtClean="0"/>
              <a:pPr eaLnBrk="1" hangingPunct="1">
                <a:spcBef>
                  <a:spcPct val="0"/>
                </a:spcBef>
              </a:pPr>
              <a:t>5</a:t>
            </a:fld>
            <a:endParaRPr lang="en-GB" altLang="es-PE" smtClean="0"/>
          </a:p>
        </p:txBody>
      </p:sp>
    </p:spTree>
    <p:extLst>
      <p:ext uri="{BB962C8B-B14F-4D97-AF65-F5344CB8AC3E}">
        <p14:creationId xmlns:p14="http://schemas.microsoft.com/office/powerpoint/2010/main" val="2916355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sz="1050" dirty="0" smtClean="0">
              <a:ea typeface="ＭＳ Ｐゴシック" pitchFamily="34" charset="-128"/>
              <a:cs typeface="+mn-cs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3650231-5C2F-4359-B11D-700BA2D2B954}" type="slidenum">
              <a:rPr lang="en-GB" altLang="es-PE" smtClean="0"/>
              <a:pPr eaLnBrk="1" hangingPunct="1">
                <a:spcBef>
                  <a:spcPct val="0"/>
                </a:spcBef>
              </a:pPr>
              <a:t>6</a:t>
            </a:fld>
            <a:endParaRPr lang="en-GB" altLang="es-PE" smtClean="0"/>
          </a:p>
        </p:txBody>
      </p:sp>
    </p:spTree>
    <p:extLst>
      <p:ext uri="{BB962C8B-B14F-4D97-AF65-F5344CB8AC3E}">
        <p14:creationId xmlns:p14="http://schemas.microsoft.com/office/powerpoint/2010/main" val="1398748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87948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s-PE" sz="100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5828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32594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7A36-BDAF-4F9C-85DC-9F6A5CB4C1D2}" type="datetime1">
              <a:rPr lang="es-CO" smtClean="0"/>
              <a:t>08/05/2017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0A927-6194-4859-89EF-21ABAA410DB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8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DF1C-EC7B-4D69-8519-47E287A66BDE}" type="datetime1">
              <a:rPr lang="es-CO" smtClean="0"/>
              <a:t>08/05/2017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0A927-6194-4859-89EF-21ABAA410DB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211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2E060-FB01-4C29-80F6-53D4A98477B7}" type="datetime1">
              <a:rPr lang="es-CO" smtClean="0"/>
              <a:t>08/05/2017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0A927-6194-4859-89EF-21ABAA410DB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1691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EDF87-4D9D-4A66-A5E2-60346EB2AAFF}" type="datetime1">
              <a:rPr lang="es-CO" smtClean="0"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263F3-264F-433D-99A9-4C9144E9FD5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639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8DB06-610C-49BD-8D33-C41D4DF483AA}" type="datetime1">
              <a:rPr lang="es-CO" smtClean="0"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7392B-BB73-4AAA-B981-2B9585EEAE5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338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C9AD4-E7B0-4EEB-B817-59570F5ABE8E}" type="datetime1">
              <a:rPr lang="es-CO" smtClean="0"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DC867-B032-4A9F-B01E-0EB469DD403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268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DE848-E181-4ADC-9D9B-B887BD326B67}" type="datetime1">
              <a:rPr lang="es-CO" smtClean="0"/>
              <a:t>08/05/2017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DA710-E547-4D11-A9F9-54B00DAAC7D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03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7B649-32AA-49AD-96AB-2323E0C39696}" type="datetime1">
              <a:rPr lang="es-CO" smtClean="0"/>
              <a:t>08/05/2017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97483-C9DD-4B9D-BFD7-2C8E567CA75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506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EB2E5-1CB0-4002-95AA-4A7C68CE0E35}" type="datetime1">
              <a:rPr lang="es-CO" smtClean="0"/>
              <a:t>08/05/2017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EA8BD-0052-4E17-A808-2899077E656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298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081AA-D742-42CE-AB0A-D034B9DA8CD9}" type="datetime1">
              <a:rPr lang="es-CO" smtClean="0"/>
              <a:t>08/05/2017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DB9B7-FF8C-4B73-A5D2-3C11F622858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463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9F852-D680-4FFE-92C4-101F9826E790}" type="datetime1">
              <a:rPr lang="es-CO" smtClean="0"/>
              <a:t>08/05/2017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02158-8B6F-4B7F-AC23-1E5568CCA36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51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C86E-A14D-4865-A5BC-5F4AADE78B73}" type="datetime1">
              <a:rPr lang="es-CO" smtClean="0"/>
              <a:t>08/05/2017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0A927-6194-4859-89EF-21ABAA410DB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8994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E1EE4-42F6-4CA6-9ADA-FE5E1C10E640}" type="datetime1">
              <a:rPr lang="es-CO" smtClean="0"/>
              <a:t>08/05/2017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32407-0E34-44D1-AAD8-97982AB4246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307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2BFDD-489D-448B-A9DF-B6C48AE1B547}" type="datetime1">
              <a:rPr lang="es-CO" smtClean="0"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FD2D0-6CBB-42EC-8EC4-46EF0D400DC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202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BA4E9-1F1A-44C5-9E8D-D1035141D78D}" type="datetime1">
              <a:rPr lang="es-CO" smtClean="0"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C2BE5-F6BA-421C-AD2D-7E1366911CA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957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188" y="2205038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3588" y="2205038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1188" y="4338638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3588" y="4338638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4F886349-6AF8-4590-A38E-53FCBD8DCA04}" type="datetime1">
              <a:rPr lang="es-CO" smtClean="0"/>
              <a:t>08/05/2017</a:t>
            </a:fld>
            <a:endParaRPr lang="en-GB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6430484-A578-41ED-B909-87EE770289D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22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097D-52BF-4246-972B-28F72DB85988}" type="datetime1">
              <a:rPr lang="es-CO" smtClean="0"/>
              <a:t>08/05/2017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0A927-6194-4859-89EF-21ABAA410DB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656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01BF-066F-4F2E-9BCD-ED06CE226EE0}" type="datetime1">
              <a:rPr lang="es-CO" smtClean="0"/>
              <a:t>08/05/2017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0A927-6194-4859-89EF-21ABAA410DB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224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ED55-7620-468E-AFF5-746A771E5287}" type="datetime1">
              <a:rPr lang="es-CO" smtClean="0"/>
              <a:t>08/05/2017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0A927-6194-4859-89EF-21ABAA410DB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902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E05A-A3FF-48D6-8A88-75830F7FFACE}" type="datetime1">
              <a:rPr lang="es-CO" smtClean="0"/>
              <a:t>08/05/2017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0A927-6194-4859-89EF-21ABAA410DB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359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0B35-D7A7-465D-A785-E6A1F2CFE1B1}" type="datetime1">
              <a:rPr lang="es-CO" smtClean="0"/>
              <a:t>08/05/2017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0A927-6194-4859-89EF-21ABAA410DB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258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945E2-C6CD-4FA1-B174-D9CD6BACE69D}" type="datetime1">
              <a:rPr lang="es-CO" smtClean="0"/>
              <a:t>08/05/2017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0A927-6194-4859-89EF-21ABAA410DB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911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F360-AB4B-48E4-A6B0-DE150F591BD5}" type="datetime1">
              <a:rPr lang="es-CO" smtClean="0"/>
              <a:t>08/05/2017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0A927-6194-4859-89EF-21ABAA410DB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906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0FFC7-69CB-423F-B620-ECB544BD44E2}" type="datetime1">
              <a:rPr lang="es-CO" smtClean="0"/>
              <a:t>08/05/2017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0A927-6194-4859-89EF-21ABAA410DB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665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E" smtClean="0"/>
              <a:t>Click to edit Master title style</a:t>
            </a:r>
            <a:endParaRPr lang="en-GB" altLang="es-PE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E" smtClean="0"/>
              <a:t>Click to edit Master text styles</a:t>
            </a:r>
          </a:p>
          <a:p>
            <a:pPr lvl="1"/>
            <a:r>
              <a:rPr lang="en-US" altLang="es-PE" smtClean="0"/>
              <a:t>Second level</a:t>
            </a:r>
          </a:p>
          <a:p>
            <a:pPr lvl="2"/>
            <a:r>
              <a:rPr lang="en-US" altLang="es-PE" smtClean="0"/>
              <a:t>Third level</a:t>
            </a:r>
          </a:p>
          <a:p>
            <a:pPr lvl="3"/>
            <a:r>
              <a:rPr lang="en-US" altLang="es-PE" smtClean="0"/>
              <a:t>Fourth level</a:t>
            </a:r>
          </a:p>
          <a:p>
            <a:pPr lvl="4"/>
            <a:r>
              <a:rPr lang="en-US" altLang="es-PE" smtClean="0"/>
              <a:t>Fifth level</a:t>
            </a:r>
            <a:endParaRPr lang="en-GB" altLang="es-P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AA5E68-6C40-458A-B323-5A9C747DEE25}" type="datetime1">
              <a:rPr lang="es-CO" smtClean="0"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2DFC7E-DBD0-4A7F-8181-7C30BBC1AEE0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42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8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hyperlink" Target="http://www.tfdatabse.org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mincetur.gob.pe/comercio-exterior/facilitacion-del-comercio-exterior/guia-del-acuerdo-facilitacion-del-comerci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1.wmf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slide" Target="slide11.xml"/><Relationship Id="rId10" Type="http://schemas.microsoft.com/office/2007/relationships/diagramDrawing" Target="../diagrams/drawing3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17996" y="2348880"/>
            <a:ext cx="6982395" cy="1728192"/>
          </a:xfrm>
        </p:spPr>
        <p:txBody>
          <a:bodyPr/>
          <a:lstStyle/>
          <a:p>
            <a:r>
              <a:rPr lang="es-PE" b="1" dirty="0" smtClean="0"/>
              <a:t>Acuerdo sobre Facilitación del Comercio</a:t>
            </a:r>
            <a:endParaRPr lang="es-CO" b="1" dirty="0"/>
          </a:p>
        </p:txBody>
      </p:sp>
      <p:pic>
        <p:nvPicPr>
          <p:cNvPr id="5" name="Picture 6" descr="pi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21" y="4991100"/>
            <a:ext cx="91392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5741"/>
            <a:ext cx="3528392" cy="74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793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ChangeArrowheads="1"/>
          </p:cNvSpPr>
          <p:nvPr/>
        </p:nvSpPr>
        <p:spPr bwMode="auto">
          <a:xfrm>
            <a:off x="258638" y="461060"/>
            <a:ext cx="87058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altLang="es-PE" sz="2800" dirty="0">
                <a:latin typeface="+mj-lt"/>
                <a:ea typeface="+mj-ea"/>
                <a:cs typeface="+mj-cs"/>
              </a:rPr>
              <a:t>Articulo 8: Cooperación entre los organismos que intervienen en la </a:t>
            </a:r>
            <a:r>
              <a:rPr lang="es-ES" altLang="es-PE" sz="2800" dirty="0" smtClean="0">
                <a:latin typeface="+mj-lt"/>
                <a:ea typeface="+mj-ea"/>
                <a:cs typeface="+mj-cs"/>
              </a:rPr>
              <a:t>frontera</a:t>
            </a:r>
            <a:endParaRPr lang="es-ES" altLang="es-PE" sz="2800" dirty="0" smtClean="0">
              <a:solidFill>
                <a:srgbClr val="1F497D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755576" y="1844824"/>
            <a:ext cx="3642617" cy="11076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Cooperación y coordinación entre autoridades de un miembro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4611562" y="3789040"/>
            <a:ext cx="3770983" cy="13681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En la medida en que sea posible y factible, cooperación entre miembros con los que se tenga una frontera común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2409950" cy="180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45024"/>
            <a:ext cx="2667000" cy="219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6195282"/>
            <a:ext cx="2411760" cy="56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316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552655987"/>
              </p:ext>
            </p:extLst>
          </p:nvPr>
        </p:nvGraphicFramePr>
        <p:xfrm>
          <a:off x="-900608" y="0"/>
          <a:ext cx="1137726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8" y="188640"/>
            <a:ext cx="1882899" cy="134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6195282"/>
            <a:ext cx="2411760" cy="56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547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23528" y="525860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 smtClean="0"/>
              <a:t>Articulo 10.4:  Ventanilla  Única </a:t>
            </a:r>
            <a:endParaRPr lang="es-CO" sz="2800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722246777"/>
              </p:ext>
            </p:extLst>
          </p:nvPr>
        </p:nvGraphicFramePr>
        <p:xfrm>
          <a:off x="1259632" y="1268760"/>
          <a:ext cx="7128792" cy="2817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02100"/>
            <a:ext cx="2260513" cy="135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6195282"/>
            <a:ext cx="2411760" cy="56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795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ChangeArrowheads="1"/>
          </p:cNvSpPr>
          <p:nvPr/>
        </p:nvSpPr>
        <p:spPr bwMode="auto">
          <a:xfrm>
            <a:off x="468313" y="404664"/>
            <a:ext cx="838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  <a:buSzPct val="70000"/>
            </a:pPr>
            <a:r>
              <a:rPr kumimoji="1" lang="es-ES" altLang="es-PE" sz="3600" b="1" dirty="0" smtClean="0">
                <a:solidFill>
                  <a:srgbClr val="FF0000"/>
                </a:solidFill>
                <a:cs typeface="Arial" pitchFamily="34" charset="0"/>
              </a:rPr>
              <a:t>Sección II: Trato </a:t>
            </a:r>
            <a:r>
              <a:rPr kumimoji="1" lang="es-ES" altLang="es-PE" sz="3600" b="1" dirty="0">
                <a:solidFill>
                  <a:srgbClr val="FF0000"/>
                </a:solidFill>
                <a:cs typeface="Arial" pitchFamily="34" charset="0"/>
              </a:rPr>
              <a:t>especial </a:t>
            </a:r>
            <a:r>
              <a:rPr kumimoji="1" lang="es-ES" altLang="es-PE" sz="3600" b="1" dirty="0" smtClean="0">
                <a:solidFill>
                  <a:srgbClr val="FF0000"/>
                </a:solidFill>
                <a:cs typeface="Arial" pitchFamily="34" charset="0"/>
              </a:rPr>
              <a:t>y diferenciado</a:t>
            </a:r>
            <a:endParaRPr kumimoji="1" lang="es-ES" altLang="es-PE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940412288"/>
              </p:ext>
            </p:extLst>
          </p:nvPr>
        </p:nvGraphicFramePr>
        <p:xfrm>
          <a:off x="2699718" y="1302978"/>
          <a:ext cx="6336778" cy="4646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Rectángulo"/>
          <p:cNvSpPr/>
          <p:nvPr/>
        </p:nvSpPr>
        <p:spPr>
          <a:xfrm>
            <a:off x="347638" y="2497932"/>
            <a:ext cx="1887538" cy="646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Categorías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disposiciones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6093042"/>
            <a:ext cx="3342209" cy="70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605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850" y="1052513"/>
            <a:ext cx="856932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32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s-ES" sz="2800" b="1" u="sng" dirty="0">
                <a:cs typeface="Arial" pitchFamily="34" charset="0"/>
              </a:rPr>
              <a:t>Comité de Facilitación del Comercio</a:t>
            </a:r>
          </a:p>
          <a:p>
            <a:pPr>
              <a:defRPr/>
            </a:pPr>
            <a:endParaRPr lang="es-ES" sz="2800" u="sng" dirty="0"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s-ES" sz="2800" dirty="0"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s-ES" sz="2800" dirty="0"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s-ES" sz="2800" dirty="0">
              <a:cs typeface="Arial" pitchFamily="34" charset="0"/>
            </a:endParaRPr>
          </a:p>
          <a:p>
            <a:pPr>
              <a:defRPr/>
            </a:pPr>
            <a:endParaRPr lang="es-ES" sz="2800" dirty="0">
              <a:cs typeface="Arial" pitchFamily="34" charset="0"/>
            </a:endParaRPr>
          </a:p>
          <a:p>
            <a:pPr>
              <a:defRPr/>
            </a:pPr>
            <a:r>
              <a:rPr lang="es-ES" sz="2800" b="1" u="sng" dirty="0">
                <a:cs typeface="Arial" pitchFamily="34" charset="0"/>
              </a:rPr>
              <a:t>Comité Nacional de Facilitación del Comercio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s-ES" sz="2400" b="1" u="sng" dirty="0">
              <a:cs typeface="Arial" pitchFamily="34" charset="0"/>
            </a:endParaRPr>
          </a:p>
          <a:p>
            <a:pPr>
              <a:defRPr/>
            </a:pPr>
            <a:endParaRPr lang="es-ES" sz="2400" b="1" u="sng" dirty="0">
              <a:cs typeface="Arial" pitchFamily="34" charset="0"/>
            </a:endParaRPr>
          </a:p>
          <a:p>
            <a:pPr>
              <a:defRPr/>
            </a:pPr>
            <a:endParaRPr lang="es-ES" sz="2400" b="1" u="sng" dirty="0">
              <a:cs typeface="Arial" pitchFamily="34" charset="0"/>
            </a:endParaRPr>
          </a:p>
          <a:p>
            <a:pPr>
              <a:defRPr/>
            </a:pPr>
            <a:endParaRPr lang="es-ES" sz="2400" b="1" u="sng" dirty="0">
              <a:cs typeface="Arial" pitchFamily="34" charset="0"/>
            </a:endParaRPr>
          </a:p>
          <a:p>
            <a:pPr>
              <a:defRPr/>
            </a:pPr>
            <a:endParaRPr lang="es-ES" sz="2400" b="1" u="sng" dirty="0">
              <a:cs typeface="Arial" pitchFamily="34" charset="0"/>
            </a:endParaRPr>
          </a:p>
        </p:txBody>
      </p:sp>
      <p:sp>
        <p:nvSpPr>
          <p:cNvPr id="70659" name="2 Rectángulo"/>
          <p:cNvSpPr>
            <a:spLocks noChangeArrowheads="1"/>
          </p:cNvSpPr>
          <p:nvPr/>
        </p:nvSpPr>
        <p:spPr bwMode="auto">
          <a:xfrm>
            <a:off x="684213" y="292100"/>
            <a:ext cx="8208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s-PE" sz="2800" b="1" dirty="0" err="1">
                <a:solidFill>
                  <a:srgbClr val="FF0000"/>
                </a:solidFill>
                <a:cs typeface="Arial" pitchFamily="34" charset="0"/>
              </a:rPr>
              <a:t>Disposiciones</a:t>
            </a:r>
            <a:r>
              <a:rPr lang="en-GB" altLang="es-PE" sz="2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GB" altLang="es-PE" sz="2800" b="1" dirty="0" err="1">
                <a:solidFill>
                  <a:srgbClr val="FF0000"/>
                </a:solidFill>
                <a:cs typeface="Arial" pitchFamily="34" charset="0"/>
              </a:rPr>
              <a:t>Institucionales</a:t>
            </a:r>
            <a:r>
              <a:rPr lang="en-GB" altLang="es-PE" sz="2800" b="1" dirty="0">
                <a:solidFill>
                  <a:srgbClr val="FF0000"/>
                </a:solidFill>
                <a:cs typeface="Arial" pitchFamily="34" charset="0"/>
              </a:rPr>
              <a:t> y </a:t>
            </a:r>
            <a:r>
              <a:rPr lang="en-GB" altLang="es-PE" sz="2800" b="1" dirty="0" smtClean="0">
                <a:solidFill>
                  <a:srgbClr val="FF0000"/>
                </a:solidFill>
                <a:cs typeface="Arial" pitchFamily="34" charset="0"/>
              </a:rPr>
              <a:t>finales</a:t>
            </a:r>
            <a:endParaRPr lang="en-GB" altLang="es-PE" sz="28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467545" y="1844675"/>
            <a:ext cx="4896543" cy="1080269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66700" lvl="1" algn="just">
              <a:defRPr/>
            </a:pPr>
            <a:r>
              <a:rPr lang="es-ES" altLang="es-PE" sz="1600" dirty="0">
                <a:latin typeface="Arial" panose="020B0604020202020204" pitchFamily="34" charset="0"/>
                <a:cs typeface="Arial" panose="020B0604020202020204" pitchFamily="34" charset="0"/>
              </a:rPr>
              <a:t>Encargado de mantener estrecho contacto con otras organizaciones internacionales para el cumplimiento del Acuerdo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877716" y="4575515"/>
            <a:ext cx="5438700" cy="1344389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66700" lvl="1">
              <a:defRPr/>
            </a:pPr>
            <a:endParaRPr lang="es-E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lvl="1" algn="just">
              <a:defRPr/>
            </a:pP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miembro establecerá y/o mantendrá un comité nacional de facilitación del comercio o designará un mecanismo existente para facilitar la coordinación interna y la aplicación de las disposiciones del Acuerdo</a:t>
            </a:r>
            <a:endParaRPr lang="es-ES" sz="1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lvl="1">
              <a:defRPr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22" y="4437112"/>
            <a:ext cx="23336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16384" r="7077" b="27278"/>
          <a:stretch/>
        </p:blipFill>
        <p:spPr bwMode="auto">
          <a:xfrm>
            <a:off x="5743128" y="1916832"/>
            <a:ext cx="2304951" cy="117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6195282"/>
            <a:ext cx="2411760" cy="56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311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376968" y="2132856"/>
            <a:ext cx="6624736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b="1" dirty="0" smtClean="0"/>
              <a:t>El AFC en el Perú</a:t>
            </a:r>
            <a:endParaRPr lang="es-CO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4837"/>
            <a:ext cx="3528392" cy="74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pie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21" y="4991100"/>
            <a:ext cx="91392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08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971985" y="2276872"/>
            <a:ext cx="7200800" cy="15841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2800" b="1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115616" y="79075"/>
            <a:ext cx="6440847" cy="504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b="1" dirty="0">
                <a:latin typeface="+mn-lt"/>
                <a:cs typeface="Arial" panose="020B0604020202020204" pitchFamily="34" charset="0"/>
              </a:rPr>
              <a:t>Notificación del Perú de las medidas en </a:t>
            </a:r>
            <a:r>
              <a:rPr lang="es-PE" sz="2800" b="1" dirty="0" smtClean="0">
                <a:latin typeface="+mn-lt"/>
                <a:cs typeface="Arial" panose="020B0604020202020204" pitchFamily="34" charset="0"/>
              </a:rPr>
              <a:t>categoría  A</a:t>
            </a:r>
            <a:endParaRPr lang="es-PE" sz="28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2" t="11111" r="25416" b="6296"/>
          <a:stretch/>
        </p:blipFill>
        <p:spPr bwMode="auto">
          <a:xfrm>
            <a:off x="2301237" y="1233730"/>
            <a:ext cx="4542296" cy="439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6195282"/>
            <a:ext cx="2411760" cy="56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101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Título"/>
          <p:cNvSpPr txBox="1">
            <a:spLocks/>
          </p:cNvSpPr>
          <p:nvPr/>
        </p:nvSpPr>
        <p:spPr bwMode="auto">
          <a:xfrm>
            <a:off x="1295400" y="-42863"/>
            <a:ext cx="69215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s-PE" sz="4400">
                <a:solidFill>
                  <a:srgbClr val="000000"/>
                </a:solidFill>
                <a:latin typeface="Calibri Light" pitchFamily="34" charset="0"/>
              </a:rPr>
              <a:t>  </a:t>
            </a: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947738" y="1171575"/>
            <a:ext cx="7616825" cy="59610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  <a:defRPr/>
            </a:pPr>
            <a:endParaRPr lang="es-ES" dirty="0" smtClean="0">
              <a:solidFill>
                <a:prstClr val="black"/>
              </a:solidFill>
            </a:endParaRPr>
          </a:p>
          <a:p>
            <a:pPr marL="0" indent="0" algn="just">
              <a:buFont typeface="Arial" charset="0"/>
              <a:buNone/>
              <a:defRPr/>
            </a:pPr>
            <a:endParaRPr lang="es-ES" dirty="0">
              <a:solidFill>
                <a:prstClr val="black"/>
              </a:solidFill>
            </a:endParaRPr>
          </a:p>
          <a:p>
            <a:pPr marL="0" indent="0" algn="just">
              <a:buFont typeface="Arial" charset="0"/>
              <a:buNone/>
              <a:defRPr/>
            </a:pPr>
            <a:endParaRPr lang="es-ES" dirty="0" smtClean="0">
              <a:solidFill>
                <a:prstClr val="black"/>
              </a:solidFill>
            </a:endParaRPr>
          </a:p>
          <a:p>
            <a:pPr marL="0" indent="0" algn="just">
              <a:buFont typeface="Arial" charset="0"/>
              <a:buNone/>
              <a:defRPr/>
            </a:pPr>
            <a:endParaRPr lang="es-ES" dirty="0" smtClean="0">
              <a:solidFill>
                <a:prstClr val="black"/>
              </a:solidFill>
            </a:endParaRPr>
          </a:p>
          <a:p>
            <a:pPr marL="361950" indent="0" algn="just">
              <a:buFont typeface="Arial" charset="0"/>
              <a:buNone/>
              <a:defRPr/>
            </a:pPr>
            <a:endParaRPr lang="es-ES" dirty="0" smtClean="0">
              <a:solidFill>
                <a:prstClr val="black"/>
              </a:solidFill>
            </a:endParaRPr>
          </a:p>
          <a:p>
            <a:pPr marL="361950" indent="0" algn="just">
              <a:buFont typeface="Arial" charset="0"/>
              <a:buNone/>
              <a:defRPr/>
            </a:pPr>
            <a:endParaRPr lang="es-ES" dirty="0" smtClean="0">
              <a:solidFill>
                <a:prstClr val="black"/>
              </a:solidFill>
            </a:endParaRPr>
          </a:p>
          <a:p>
            <a:pPr marL="361950" indent="0" algn="just">
              <a:buFont typeface="Arial" charset="0"/>
              <a:buNone/>
              <a:defRPr/>
            </a:pPr>
            <a:endParaRPr lang="es-ES" dirty="0">
              <a:solidFill>
                <a:prstClr val="black"/>
              </a:solidFill>
            </a:endParaRPr>
          </a:p>
          <a:p>
            <a:pPr marL="361950" indent="0" algn="just">
              <a:buFont typeface="Arial" charset="0"/>
              <a:buNone/>
              <a:defRPr/>
            </a:pPr>
            <a:endParaRPr lang="es-ES" dirty="0" smtClean="0">
              <a:solidFill>
                <a:prstClr val="black"/>
              </a:solidFill>
            </a:endParaRPr>
          </a:p>
          <a:p>
            <a:pPr marL="361950" indent="0" algn="just">
              <a:buFont typeface="Arial" charset="0"/>
              <a:buNone/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73732" name="Picture 2" descr="http://rhproperties.es/wp-content/uploads/2015/11/Right-Life-Insurance-Polic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5" y="0"/>
            <a:ext cx="12541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26 CuadroTexto"/>
          <p:cNvSpPr txBox="1"/>
          <p:nvPr/>
        </p:nvSpPr>
        <p:spPr>
          <a:xfrm>
            <a:off x="922338" y="296863"/>
            <a:ext cx="72024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2400" b="1" dirty="0">
                <a:solidFill>
                  <a:prstClr val="black"/>
                </a:solidFill>
                <a:latin typeface="Arial" charset="0"/>
                <a:ea typeface="+mn-ea"/>
              </a:rPr>
              <a:t> </a:t>
            </a:r>
            <a:r>
              <a:rPr lang="es-PE" sz="2800" b="1" dirty="0">
                <a:solidFill>
                  <a:srgbClr val="FF0000"/>
                </a:solidFill>
                <a:latin typeface="Arial" charset="0"/>
                <a:ea typeface="+mn-ea"/>
              </a:rPr>
              <a:t>Notificación de las medidas del AFC</a:t>
            </a:r>
          </a:p>
        </p:txBody>
      </p:sp>
      <p:sp>
        <p:nvSpPr>
          <p:cNvPr id="15" name="14 Elipse"/>
          <p:cNvSpPr/>
          <p:nvPr/>
        </p:nvSpPr>
        <p:spPr>
          <a:xfrm>
            <a:off x="2559955" y="3821905"/>
            <a:ext cx="1818667" cy="1887810"/>
          </a:xfrm>
          <a:prstGeom prst="ellipse">
            <a:avLst/>
          </a:prstGeom>
          <a:solidFill>
            <a:srgbClr val="D9E6C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Artículo 5: </a:t>
            </a:r>
          </a:p>
          <a:p>
            <a:pPr algn="ctr">
              <a:defRPr/>
            </a:pPr>
            <a:r>
              <a:rPr lang="es-PE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Otras medidas para aumentar la imparcialidad, la no discriminación y la transparencia</a:t>
            </a:r>
          </a:p>
        </p:txBody>
      </p:sp>
      <p:sp>
        <p:nvSpPr>
          <p:cNvPr id="16" name="15 Elipse"/>
          <p:cNvSpPr/>
          <p:nvPr/>
        </p:nvSpPr>
        <p:spPr>
          <a:xfrm>
            <a:off x="2505372" y="951913"/>
            <a:ext cx="1873250" cy="1203325"/>
          </a:xfrm>
          <a:prstGeom prst="ellipse">
            <a:avLst/>
          </a:prstGeom>
          <a:solidFill>
            <a:srgbClr val="D9E6C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Artículo 1 : Publicación y disponibilidad de la información</a:t>
            </a:r>
          </a:p>
        </p:txBody>
      </p:sp>
      <p:sp>
        <p:nvSpPr>
          <p:cNvPr id="17" name="16 Elipse"/>
          <p:cNvSpPr/>
          <p:nvPr/>
        </p:nvSpPr>
        <p:spPr>
          <a:xfrm>
            <a:off x="4617959" y="4010953"/>
            <a:ext cx="2248322" cy="1509713"/>
          </a:xfrm>
          <a:prstGeom prst="ellipse">
            <a:avLst/>
          </a:prstGeom>
          <a:solidFill>
            <a:srgbClr val="D9E6C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400" b="1" dirty="0">
                <a:solidFill>
                  <a:prstClr val="black"/>
                </a:solidFill>
              </a:rPr>
              <a:t>Artículo 9:</a:t>
            </a:r>
          </a:p>
          <a:p>
            <a:pPr algn="ctr">
              <a:defRPr/>
            </a:pPr>
            <a:r>
              <a:rPr lang="es-PE" sz="1400" b="1" dirty="0">
                <a:solidFill>
                  <a:prstClr val="black"/>
                </a:solidFill>
              </a:rPr>
              <a:t>Traslado de mercancías destinadas a la importación bajo control aduanero</a:t>
            </a:r>
          </a:p>
        </p:txBody>
      </p:sp>
      <p:sp>
        <p:nvSpPr>
          <p:cNvPr id="18" name="17 Elipse"/>
          <p:cNvSpPr/>
          <p:nvPr/>
        </p:nvSpPr>
        <p:spPr>
          <a:xfrm>
            <a:off x="7164620" y="3933056"/>
            <a:ext cx="1887835" cy="2088232"/>
          </a:xfrm>
          <a:prstGeom prst="ellipse">
            <a:avLst/>
          </a:prstGeom>
          <a:solidFill>
            <a:srgbClr val="D2E1B5"/>
          </a:solidFill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Artículo 6:</a:t>
            </a:r>
          </a:p>
          <a:p>
            <a:pPr algn="ctr">
              <a:defRPr/>
            </a:pPr>
            <a:r>
              <a:rPr lang="es-PE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Disciplinas en materia de derechos y cargas establecidos sobre la importación  y exportación o en conexión con ellas </a:t>
            </a:r>
          </a:p>
        </p:txBody>
      </p:sp>
      <p:sp>
        <p:nvSpPr>
          <p:cNvPr id="20" name="19 Elipse"/>
          <p:cNvSpPr/>
          <p:nvPr/>
        </p:nvSpPr>
        <p:spPr>
          <a:xfrm>
            <a:off x="2559955" y="2269453"/>
            <a:ext cx="1871663" cy="1203325"/>
          </a:xfrm>
          <a:prstGeom prst="ellipse">
            <a:avLst/>
          </a:prstGeom>
          <a:solidFill>
            <a:srgbClr val="D2E1B5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Artículo 7:</a:t>
            </a:r>
          </a:p>
          <a:p>
            <a:pPr algn="ctr">
              <a:defRPr/>
            </a:pPr>
            <a:r>
              <a:rPr lang="es-PE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Levante y despacho de las mercancías</a:t>
            </a:r>
          </a:p>
        </p:txBody>
      </p:sp>
      <p:sp>
        <p:nvSpPr>
          <p:cNvPr id="22" name="21 Elipse"/>
          <p:cNvSpPr/>
          <p:nvPr/>
        </p:nvSpPr>
        <p:spPr>
          <a:xfrm>
            <a:off x="6892330" y="958850"/>
            <a:ext cx="1871663" cy="1201737"/>
          </a:xfrm>
          <a:prstGeom prst="ellipse">
            <a:avLst/>
          </a:prstGeom>
          <a:solidFill>
            <a:srgbClr val="D2E1B5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Artículo 4 :</a:t>
            </a:r>
          </a:p>
          <a:p>
            <a:pPr algn="ctr">
              <a:defRPr/>
            </a:pPr>
            <a:r>
              <a:rPr lang="es-PE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Procedimiento de recurso o de revisión</a:t>
            </a:r>
          </a:p>
        </p:txBody>
      </p:sp>
      <p:sp>
        <p:nvSpPr>
          <p:cNvPr id="23" name="22 Elipse"/>
          <p:cNvSpPr/>
          <p:nvPr/>
        </p:nvSpPr>
        <p:spPr>
          <a:xfrm>
            <a:off x="4666971" y="893061"/>
            <a:ext cx="1871662" cy="1246187"/>
          </a:xfrm>
          <a:prstGeom prst="ellipse">
            <a:avLst/>
          </a:prstGeom>
          <a:solidFill>
            <a:srgbClr val="D2E1B5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Artículo 2 :</a:t>
            </a:r>
          </a:p>
          <a:p>
            <a:pPr algn="ctr">
              <a:defRPr/>
            </a:pPr>
            <a:r>
              <a:rPr lang="es-PE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Oportunidad de Formular observaciones, información y consultas</a:t>
            </a:r>
          </a:p>
        </p:txBody>
      </p:sp>
      <p:sp>
        <p:nvSpPr>
          <p:cNvPr id="28" name="27 Elipse"/>
          <p:cNvSpPr/>
          <p:nvPr/>
        </p:nvSpPr>
        <p:spPr>
          <a:xfrm>
            <a:off x="4672247" y="2420241"/>
            <a:ext cx="1871663" cy="1201738"/>
          </a:xfrm>
          <a:prstGeom prst="ellipse">
            <a:avLst/>
          </a:prstGeom>
          <a:solidFill>
            <a:srgbClr val="D2E1B5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400" b="1" dirty="0">
                <a:solidFill>
                  <a:prstClr val="black"/>
                </a:solidFill>
              </a:rPr>
              <a:t>Artículo 10:</a:t>
            </a:r>
          </a:p>
          <a:p>
            <a:pPr algn="ctr">
              <a:defRPr/>
            </a:pPr>
            <a:r>
              <a:rPr lang="es-PE" sz="1400" b="1" dirty="0">
                <a:solidFill>
                  <a:prstClr val="black"/>
                </a:solidFill>
              </a:rPr>
              <a:t>Formalidades</a:t>
            </a:r>
          </a:p>
          <a:p>
            <a:pPr algn="ctr">
              <a:defRPr/>
            </a:pPr>
            <a:r>
              <a:rPr lang="es-PE" sz="1400" b="1" dirty="0">
                <a:solidFill>
                  <a:prstClr val="black"/>
                </a:solidFill>
              </a:rPr>
              <a:t>(</a:t>
            </a:r>
            <a:r>
              <a:rPr lang="es-PE" sz="1400" b="1" dirty="0" err="1">
                <a:solidFill>
                  <a:prstClr val="black"/>
                </a:solidFill>
              </a:rPr>
              <a:t>Except</a:t>
            </a:r>
            <a:r>
              <a:rPr lang="es-PE" sz="1400" b="1" dirty="0">
                <a:solidFill>
                  <a:prstClr val="black"/>
                </a:solidFill>
              </a:rPr>
              <a:t>  10.4: Ventanilla Única)</a:t>
            </a:r>
          </a:p>
        </p:txBody>
      </p:sp>
      <p:sp>
        <p:nvSpPr>
          <p:cNvPr id="29" name="28 Elipse"/>
          <p:cNvSpPr/>
          <p:nvPr/>
        </p:nvSpPr>
        <p:spPr>
          <a:xfrm>
            <a:off x="6940836" y="2413579"/>
            <a:ext cx="1871662" cy="1201738"/>
          </a:xfrm>
          <a:prstGeom prst="ellipse">
            <a:avLst/>
          </a:prstGeom>
          <a:solidFill>
            <a:srgbClr val="D2E1B5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Artículo 11:</a:t>
            </a:r>
          </a:p>
          <a:p>
            <a:pPr algn="ctr">
              <a:defRPr/>
            </a:pPr>
            <a:r>
              <a:rPr lang="es-PE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Libertad de Tránsito</a:t>
            </a:r>
          </a:p>
        </p:txBody>
      </p:sp>
      <p:sp>
        <p:nvSpPr>
          <p:cNvPr id="31" name="30 Redondear rectángulo de esquina diagonal"/>
          <p:cNvSpPr/>
          <p:nvPr/>
        </p:nvSpPr>
        <p:spPr>
          <a:xfrm>
            <a:off x="182177" y="2871116"/>
            <a:ext cx="2226443" cy="1501726"/>
          </a:xfrm>
          <a:prstGeom prst="round2DiagRect">
            <a:avLst/>
          </a:prstGeom>
          <a:solidFill>
            <a:srgbClr val="F4EE78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err="1">
                <a:solidFill>
                  <a:prstClr val="black"/>
                </a:solidFill>
                <a:latin typeface="+mj-lt"/>
                <a:cs typeface="Arial" pitchFamily="34" charset="0"/>
              </a:rPr>
              <a:t>Categoría</a:t>
            </a:r>
            <a:r>
              <a:rPr lang="en-US" sz="1400" b="1" dirty="0">
                <a:solidFill>
                  <a:prstClr val="black"/>
                </a:solidFill>
                <a:latin typeface="+mj-lt"/>
                <a:cs typeface="Arial" pitchFamily="34" charset="0"/>
              </a:rPr>
              <a:t> A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5810"/>
            <a:ext cx="14763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6195282"/>
            <a:ext cx="2411760" cy="56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63766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 type="title"/>
          </p:nvPr>
        </p:nvSpPr>
        <p:spPr>
          <a:xfrm>
            <a:off x="155575" y="333375"/>
            <a:ext cx="8686800" cy="777875"/>
          </a:xfrm>
        </p:spPr>
        <p:txBody>
          <a:bodyPr/>
          <a:lstStyle/>
          <a:p>
            <a:pPr eaLnBrk="1" hangingPunct="1"/>
            <a:r>
              <a:rPr lang="es-PE" sz="28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Categorías B/C</a:t>
            </a:r>
            <a:endParaRPr lang="es-ES" altLang="es-PE" sz="2800" b="1" smtClean="0">
              <a:solidFill>
                <a:srgbClr val="FF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4756" name="3 CuadroTexto"/>
          <p:cNvSpPr txBox="1">
            <a:spLocks noChangeArrowheads="1"/>
          </p:cNvSpPr>
          <p:nvPr/>
        </p:nvSpPr>
        <p:spPr bwMode="auto">
          <a:xfrm>
            <a:off x="358775" y="4575175"/>
            <a:ext cx="77771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s-PE" b="1"/>
          </a:p>
          <a:p>
            <a:pPr algn="ctr" eaLnBrk="1" hangingPunct="1"/>
            <a:endParaRPr lang="es-PE" b="1"/>
          </a:p>
          <a:p>
            <a:pPr algn="ctr" eaLnBrk="1" hangingPunct="1"/>
            <a:endParaRPr lang="es-PE" b="1"/>
          </a:p>
          <a:p>
            <a:pPr algn="ctr" eaLnBrk="1" hangingPunct="1"/>
            <a:endParaRPr lang="es-PE" b="1"/>
          </a:p>
        </p:txBody>
      </p:sp>
      <p:sp>
        <p:nvSpPr>
          <p:cNvPr id="74757" name="AutoShape 6" descr="Resultado de imagen de estamos trabajando para brindarle un mejor servicio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E"/>
          </a:p>
        </p:txBody>
      </p:sp>
      <p:pic>
        <p:nvPicPr>
          <p:cNvPr id="7475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19" y="4575175"/>
            <a:ext cx="23749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3059112" y="1071377"/>
            <a:ext cx="2376488" cy="15208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Artículo 5.1: </a:t>
            </a:r>
          </a:p>
          <a:p>
            <a:pPr algn="ctr">
              <a:defRPr/>
            </a:pPr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Notificaciones de controles o inspecciones reforzados </a:t>
            </a:r>
          </a:p>
        </p:txBody>
      </p:sp>
      <p:sp>
        <p:nvSpPr>
          <p:cNvPr id="23" name="22 Rectángulo redondeado"/>
          <p:cNvSpPr/>
          <p:nvPr/>
        </p:nvSpPr>
        <p:spPr>
          <a:xfrm>
            <a:off x="304006" y="1052736"/>
            <a:ext cx="2376487" cy="15208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Artículo 3: </a:t>
            </a:r>
          </a:p>
          <a:p>
            <a:pPr algn="ctr">
              <a:defRPr/>
            </a:pPr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Resoluciones Anticipadas </a:t>
            </a:r>
          </a:p>
        </p:txBody>
      </p:sp>
      <p:sp>
        <p:nvSpPr>
          <p:cNvPr id="24" name="23 Rectángulo redondeado"/>
          <p:cNvSpPr/>
          <p:nvPr/>
        </p:nvSpPr>
        <p:spPr>
          <a:xfrm>
            <a:off x="6156325" y="1071911"/>
            <a:ext cx="2376488" cy="15208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Artículo 5.3: </a:t>
            </a:r>
          </a:p>
          <a:p>
            <a:pPr algn="ctr">
              <a:defRPr/>
            </a:pPr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Procedimientos de prueba</a:t>
            </a:r>
          </a:p>
        </p:txBody>
      </p:sp>
      <p:sp>
        <p:nvSpPr>
          <p:cNvPr id="25" name="24 Rectángulo redondeado"/>
          <p:cNvSpPr/>
          <p:nvPr/>
        </p:nvSpPr>
        <p:spPr>
          <a:xfrm>
            <a:off x="344206" y="2780928"/>
            <a:ext cx="2376488" cy="15208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Artículo 6.3: </a:t>
            </a:r>
          </a:p>
          <a:p>
            <a:pPr algn="ctr">
              <a:defRPr/>
            </a:pPr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Disciplinas en materia de sanciones</a:t>
            </a:r>
          </a:p>
        </p:txBody>
      </p:sp>
      <p:sp>
        <p:nvSpPr>
          <p:cNvPr id="26" name="25 Rectángulo redondeado"/>
          <p:cNvSpPr/>
          <p:nvPr/>
        </p:nvSpPr>
        <p:spPr>
          <a:xfrm>
            <a:off x="3059112" y="2780927"/>
            <a:ext cx="2376488" cy="15208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Artículo 8: </a:t>
            </a:r>
          </a:p>
          <a:p>
            <a:pPr algn="ctr">
              <a:defRPr/>
            </a:pPr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Cooperación entre los organismos que intervienen en frontera</a:t>
            </a:r>
          </a:p>
        </p:txBody>
      </p:sp>
      <p:sp>
        <p:nvSpPr>
          <p:cNvPr id="27" name="26 Rectángulo redondeado"/>
          <p:cNvSpPr/>
          <p:nvPr/>
        </p:nvSpPr>
        <p:spPr>
          <a:xfrm>
            <a:off x="6156325" y="2780928"/>
            <a:ext cx="2376488" cy="15208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Artículo 10.4: </a:t>
            </a:r>
          </a:p>
          <a:p>
            <a:pPr algn="ctr">
              <a:defRPr/>
            </a:pPr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Ventanilla única</a:t>
            </a:r>
          </a:p>
        </p:txBody>
      </p:sp>
      <p:sp>
        <p:nvSpPr>
          <p:cNvPr id="28" name="27 Rectángulo redondeado"/>
          <p:cNvSpPr/>
          <p:nvPr/>
        </p:nvSpPr>
        <p:spPr>
          <a:xfrm>
            <a:off x="3059112" y="4509120"/>
            <a:ext cx="2378075" cy="15208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Artículo 12: </a:t>
            </a:r>
          </a:p>
          <a:p>
            <a:pPr algn="ctr">
              <a:defRPr/>
            </a:pPr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Cooperación aduanera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6195282"/>
            <a:ext cx="2411760" cy="56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323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2" descr="http://www.orizaba-inflables.com/otras/trabajan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2595"/>
            <a:ext cx="1200100" cy="94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6 CuadroTexto"/>
          <p:cNvSpPr txBox="1">
            <a:spLocks noChangeArrowheads="1"/>
          </p:cNvSpPr>
          <p:nvPr/>
        </p:nvSpPr>
        <p:spPr bwMode="auto">
          <a:xfrm>
            <a:off x="336550" y="114300"/>
            <a:ext cx="6635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PE" altLang="es-PE" sz="2400" b="1" dirty="0"/>
              <a:t>Los avances en la implementación de las medidas no notificada</a:t>
            </a: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884005631"/>
              </p:ext>
            </p:extLst>
          </p:nvPr>
        </p:nvGraphicFramePr>
        <p:xfrm>
          <a:off x="225738" y="1147783"/>
          <a:ext cx="8715426" cy="5269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6289176"/>
            <a:ext cx="2411760" cy="56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195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65937"/>
            <a:ext cx="8444328" cy="105880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Acuerdo sobre Facilitación del Comercio de la OMC</a:t>
            </a:r>
            <a:endParaRPr lang="es-CO" dirty="0"/>
          </a:p>
        </p:txBody>
      </p:sp>
      <p:pic>
        <p:nvPicPr>
          <p:cNvPr id="3074" name="Picture 2" descr="http://www.blog.funides.com/wp-content/uploads/2014/02/images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984" y="3862898"/>
            <a:ext cx="24098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323528" y="1383057"/>
            <a:ext cx="8424936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 smtClean="0"/>
              <a:t>Es el primer acuerdo comercial multilateral concertado desde que se estableció la OMC</a:t>
            </a:r>
            <a:endParaRPr lang="es-CO" dirty="0"/>
          </a:p>
        </p:txBody>
      </p:sp>
      <p:sp>
        <p:nvSpPr>
          <p:cNvPr id="10" name="9 Rectángulo redondeado"/>
          <p:cNvSpPr/>
          <p:nvPr/>
        </p:nvSpPr>
        <p:spPr>
          <a:xfrm>
            <a:off x="6065304" y="2426356"/>
            <a:ext cx="3059832" cy="3458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PE" sz="1600" dirty="0">
                <a:solidFill>
                  <a:schemeClr val="tx1"/>
                </a:solidFill>
              </a:rPr>
              <a:t>Agilizar el movimiento, el levante y el despacho de las mercancías.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PE" sz="1600" dirty="0">
                <a:solidFill>
                  <a:schemeClr val="tx1"/>
                </a:solidFill>
              </a:rPr>
              <a:t>Reducir y eliminar barreras no arancelarias en el desarrollo de las operaciones de importación, exportación y transito.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PE" sz="1600" dirty="0">
                <a:solidFill>
                  <a:schemeClr val="tx1"/>
                </a:solidFill>
              </a:rPr>
              <a:t>Incorporar y mejorar la normatividad nacional orientada hacia la facilitación del comercio exterior.</a:t>
            </a:r>
          </a:p>
        </p:txBody>
      </p:sp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3235406947"/>
              </p:ext>
            </p:extLst>
          </p:nvPr>
        </p:nvGraphicFramePr>
        <p:xfrm>
          <a:off x="113532" y="2739952"/>
          <a:ext cx="3804368" cy="3709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755576" y="23488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ESTRUCTURA</a:t>
            </a:r>
            <a:endParaRPr lang="es-CO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297176" y="2057024"/>
            <a:ext cx="244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OBJETIVOS</a:t>
            </a:r>
            <a:endParaRPr lang="es-CO" b="1" dirty="0"/>
          </a:p>
        </p:txBody>
      </p:sp>
      <p:sp>
        <p:nvSpPr>
          <p:cNvPr id="3" name="Elipse 2"/>
          <p:cNvSpPr/>
          <p:nvPr/>
        </p:nvSpPr>
        <p:spPr>
          <a:xfrm>
            <a:off x="6065304" y="5890231"/>
            <a:ext cx="297119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solidFill>
                  <a:schemeClr val="tx1"/>
                </a:solidFill>
              </a:rPr>
              <a:t>Medidas </a:t>
            </a:r>
            <a:r>
              <a:rPr lang="es-PE" sz="1600" dirty="0" err="1">
                <a:solidFill>
                  <a:schemeClr val="tx1"/>
                </a:solidFill>
              </a:rPr>
              <a:t>mandatorias</a:t>
            </a:r>
            <a:r>
              <a:rPr lang="es-PE" sz="1600" dirty="0">
                <a:solidFill>
                  <a:schemeClr val="tx1"/>
                </a:solidFill>
              </a:rPr>
              <a:t> </a:t>
            </a:r>
            <a:r>
              <a:rPr lang="es-PE" sz="1600" dirty="0" smtClean="0">
                <a:solidFill>
                  <a:schemeClr val="tx1"/>
                </a:solidFill>
              </a:rPr>
              <a:t>y de “máximo esfuerzo”</a:t>
            </a:r>
            <a:endParaRPr lang="es-P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26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995503511"/>
              </p:ext>
            </p:extLst>
          </p:nvPr>
        </p:nvGraphicFramePr>
        <p:xfrm>
          <a:off x="323528" y="404664"/>
          <a:ext cx="820891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6195282"/>
            <a:ext cx="2411760" cy="56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77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192688" cy="504056"/>
          </a:xfrm>
        </p:spPr>
        <p:txBody>
          <a:bodyPr>
            <a:noAutofit/>
          </a:bodyPr>
          <a:lstStyle/>
          <a:p>
            <a:r>
              <a:rPr lang="es-PE" sz="4000" b="1" dirty="0" smtClean="0"/>
              <a:t>Ratificación del AFC </a:t>
            </a:r>
            <a:endParaRPr lang="es-PE" sz="4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7143" y="5867757"/>
            <a:ext cx="2617786" cy="59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131839" y="2348880"/>
            <a:ext cx="55977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/>
              <a:t>El 07 de julio de 2016, el Perú mediante </a:t>
            </a:r>
            <a:r>
              <a:rPr lang="es-PE" dirty="0"/>
              <a:t>Decreto Supremo N° 044-2016-RE, </a:t>
            </a:r>
            <a:r>
              <a:rPr lang="es-PE" dirty="0" smtClean="0"/>
              <a:t>ratificó </a:t>
            </a:r>
            <a:r>
              <a:rPr lang="es-PE" dirty="0"/>
              <a:t>el </a:t>
            </a:r>
            <a:r>
              <a:rPr lang="es-PE" dirty="0" smtClean="0"/>
              <a:t>Protocolo </a:t>
            </a:r>
            <a:r>
              <a:rPr lang="es-PE" dirty="0"/>
              <a:t>de Enmienda </a:t>
            </a:r>
            <a:r>
              <a:rPr lang="es-PE" dirty="0" smtClean="0"/>
              <a:t>para insertar </a:t>
            </a:r>
            <a:r>
              <a:rPr lang="es-PE" dirty="0"/>
              <a:t>el nuevo Acuerdo en el Anexo 1A del </a:t>
            </a:r>
            <a:r>
              <a:rPr lang="es-PE" dirty="0" smtClean="0"/>
              <a:t>Acuerdo </a:t>
            </a:r>
            <a:r>
              <a:rPr lang="es-PE" dirty="0"/>
              <a:t>de Marrakech por el que se establece la Organización Mundial del </a:t>
            </a:r>
            <a:r>
              <a:rPr lang="es-PE" dirty="0" smtClean="0"/>
              <a:t>Comercio</a:t>
            </a:r>
            <a:r>
              <a:rPr lang="es-PE" dirty="0"/>
              <a:t> </a:t>
            </a:r>
            <a:r>
              <a:rPr lang="es-PE" dirty="0" smtClean="0"/>
              <a:t>. </a:t>
            </a:r>
          </a:p>
          <a:p>
            <a:pPr algn="just"/>
            <a:endParaRPr lang="es-PE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/>
              <a:t>El Perú </a:t>
            </a:r>
            <a:r>
              <a:rPr lang="es-PE" dirty="0"/>
              <a:t>es el primer país de la Alianza del Pacífico en ratificar el Acuerdo y el tercero a nivel de Sudamérica</a:t>
            </a:r>
            <a:r>
              <a:rPr lang="es-PE" dirty="0" smtClean="0"/>
              <a:t>.</a:t>
            </a:r>
            <a:endParaRPr lang="es-PE" dirty="0"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9" t="7430" r="27238" b="5538"/>
          <a:stretch/>
        </p:blipFill>
        <p:spPr bwMode="auto">
          <a:xfrm>
            <a:off x="694696" y="1336535"/>
            <a:ext cx="2326974" cy="456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62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2715" y="332656"/>
            <a:ext cx="4896544" cy="504056"/>
          </a:xfrm>
        </p:spPr>
        <p:txBody>
          <a:bodyPr>
            <a:noAutofit/>
          </a:bodyPr>
          <a:lstStyle/>
          <a:p>
            <a:r>
              <a:rPr lang="es-PE" sz="4000" b="1" dirty="0" smtClean="0"/>
              <a:t>Entrada en Vigencia </a:t>
            </a:r>
            <a:endParaRPr lang="es-PE" sz="4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592715" y="1124744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/>
              <a:t>El 22 de febrero de 2017, el Acuerdo </a:t>
            </a:r>
            <a:r>
              <a:rPr lang="es-PE" dirty="0"/>
              <a:t>sobre Facilitación del Comercio </a:t>
            </a:r>
            <a:r>
              <a:rPr lang="es-PE" dirty="0" smtClean="0"/>
              <a:t>de la OMC</a:t>
            </a:r>
            <a:r>
              <a:rPr lang="es-PE" dirty="0"/>
              <a:t> </a:t>
            </a:r>
            <a:r>
              <a:rPr lang="es-PE" dirty="0" smtClean="0"/>
              <a:t>entro en vigor </a:t>
            </a:r>
            <a:r>
              <a:rPr lang="es-PE" dirty="0"/>
              <a:t>con 112 </a:t>
            </a:r>
            <a:r>
              <a:rPr lang="es-PE" dirty="0" smtClean="0"/>
              <a:t>ratificaciones.</a:t>
            </a:r>
          </a:p>
          <a:p>
            <a:pPr algn="just"/>
            <a:endParaRPr lang="es-PE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 smtClean="0"/>
              <a:t>Es el primer </a:t>
            </a:r>
            <a:r>
              <a:rPr lang="es-PE" dirty="0"/>
              <a:t>acuerdo </a:t>
            </a:r>
            <a:r>
              <a:rPr lang="es-PE" dirty="0" smtClean="0"/>
              <a:t>multilateral </a:t>
            </a:r>
            <a:r>
              <a:rPr lang="es-PE" dirty="0"/>
              <a:t>aprobado desde la creación de la OMC en </a:t>
            </a:r>
            <a:r>
              <a:rPr lang="es-PE" dirty="0" smtClean="0"/>
              <a:t>1995 (21 años)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9" t="44913" r="21528" b="20576"/>
          <a:stretch/>
        </p:blipFill>
        <p:spPr bwMode="auto">
          <a:xfrm>
            <a:off x="1115616" y="2804617"/>
            <a:ext cx="7488832" cy="278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115616" y="5777717"/>
            <a:ext cx="6540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 smtClean="0"/>
              <a:t>Fuente : TFAD (base de datos del Acuerdo sobre Facilitación del Comercio) </a:t>
            </a:r>
            <a:r>
              <a:rPr lang="es-PE" sz="1200" dirty="0" smtClean="0">
                <a:hlinkClick r:id="rId4"/>
              </a:rPr>
              <a:t>www.tfdatabse.org</a:t>
            </a:r>
            <a:endParaRPr lang="es-PE" sz="1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6289176"/>
            <a:ext cx="2411760" cy="56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493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971985" y="2564904"/>
            <a:ext cx="7200800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4000" b="1" dirty="0"/>
              <a:t>Beneficios del AFC en el Perú</a:t>
            </a:r>
          </a:p>
          <a:p>
            <a:endParaRPr lang="es-PE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409" y="260648"/>
            <a:ext cx="3168352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pie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8230"/>
            <a:ext cx="9144770" cy="120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5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14427" y="260648"/>
            <a:ext cx="6120680" cy="504056"/>
          </a:xfrm>
        </p:spPr>
        <p:txBody>
          <a:bodyPr>
            <a:noAutofit/>
          </a:bodyPr>
          <a:lstStyle/>
          <a:p>
            <a:r>
              <a:rPr lang="es-PE" sz="3600" dirty="0" smtClean="0"/>
              <a:t>Beneficios del AFC en el Perú</a:t>
            </a:r>
            <a:endParaRPr lang="es-PE" sz="3600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029972663"/>
              </p:ext>
            </p:extLst>
          </p:nvPr>
        </p:nvGraphicFramePr>
        <p:xfrm>
          <a:off x="539552" y="908720"/>
          <a:ext cx="813690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251520" y="5949280"/>
            <a:ext cx="5896082" cy="5949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sz="1200" i="1" dirty="0" smtClean="0"/>
              <a:t>“El </a:t>
            </a:r>
            <a:r>
              <a:rPr lang="es-PE" sz="1200" i="1" dirty="0"/>
              <a:t>impacto de la implementación del AFC dependerá de la manera cómo los Países en Desarrollo han categorizado </a:t>
            </a:r>
            <a:r>
              <a:rPr lang="es-PE" sz="1200" i="1" dirty="0" smtClean="0"/>
              <a:t> e interpretado sus </a:t>
            </a:r>
            <a:r>
              <a:rPr lang="es-PE" sz="1200" i="1" dirty="0"/>
              <a:t>medidas y el tiempo que van a tardar en su </a:t>
            </a:r>
            <a:r>
              <a:rPr lang="es-PE" sz="1200" i="1" dirty="0" smtClean="0"/>
              <a:t>implementación”</a:t>
            </a:r>
            <a:endParaRPr lang="es-PE" sz="1200" i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96619" y="6093295"/>
            <a:ext cx="2411760" cy="56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130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971985" y="2564904"/>
            <a:ext cx="7200800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4000" b="1" dirty="0" smtClean="0"/>
              <a:t>Actividades </a:t>
            </a:r>
            <a:r>
              <a:rPr lang="es-PE" sz="4000" b="1" dirty="0"/>
              <a:t>del MINCETUR</a:t>
            </a:r>
          </a:p>
          <a:p>
            <a:endParaRPr lang="es-PE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409" y="260648"/>
            <a:ext cx="3168352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pie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8230"/>
            <a:ext cx="9144770" cy="120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03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648167417"/>
              </p:ext>
            </p:extLst>
          </p:nvPr>
        </p:nvGraphicFramePr>
        <p:xfrm>
          <a:off x="338891" y="1196752"/>
          <a:ext cx="8611589" cy="4705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755576" y="332656"/>
            <a:ext cx="7886700" cy="6762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2017 </a:t>
            </a:r>
            <a:r>
              <a:rPr lang="en-US" sz="2800" b="1" dirty="0" err="1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Actividades</a:t>
            </a:r>
            <a:r>
              <a:rPr lang="en-US" sz="2800" b="1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programadas</a:t>
            </a:r>
            <a:endParaRPr lang="es-PE" sz="2800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96619" y="6093295"/>
            <a:ext cx="2411760" cy="56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93908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755576" y="260648"/>
            <a:ext cx="7886700" cy="6762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s-PE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Guía</a:t>
            </a:r>
            <a:r>
              <a:rPr lang="en-US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del </a:t>
            </a:r>
            <a:r>
              <a:rPr lang="es-PE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Acuerdo</a:t>
            </a:r>
            <a:r>
              <a:rPr lang="en-US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s-PE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sobre</a:t>
            </a:r>
            <a:r>
              <a:rPr lang="en-US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s-PE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Facilitación</a:t>
            </a:r>
            <a:r>
              <a:rPr lang="en-US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del </a:t>
            </a:r>
            <a:r>
              <a:rPr lang="es-PE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Comercio y talleres de difusión en regiones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lang="es-PE" sz="2800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92176"/>
            <a:ext cx="3693814" cy="426418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34430" y="5715328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hlinkClick r:id="rId4"/>
              </a:rPr>
              <a:t>http://www.mincetur.gob.pe/comercio-exterior/facilitacion-del-comercio-exterior/guia-del-acuerdo-facilitacion-del-comercio</a:t>
            </a:r>
            <a:r>
              <a:rPr lang="es-PE" dirty="0" smtClean="0">
                <a:hlinkClick r:id="rId4"/>
              </a:rPr>
              <a:t>/</a:t>
            </a:r>
            <a:endParaRPr lang="es-P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3367" y="6289176"/>
            <a:ext cx="2411760" cy="56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10141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376968" y="2132856"/>
            <a:ext cx="6624736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b="1" dirty="0"/>
              <a:t>Principales disposiciones del AFC</a:t>
            </a:r>
            <a:endParaRPr lang="es-CO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4837"/>
            <a:ext cx="3528392" cy="74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pie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21" y="4991100"/>
            <a:ext cx="91392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28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784211538"/>
              </p:ext>
            </p:extLst>
          </p:nvPr>
        </p:nvGraphicFramePr>
        <p:xfrm>
          <a:off x="1886420" y="187997"/>
          <a:ext cx="705678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06186" y="270892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/>
              <a:t>TRANSPARENCIA</a:t>
            </a:r>
            <a:endParaRPr lang="es-CO" sz="2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6195282"/>
            <a:ext cx="2411760" cy="56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509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/>
          </p:cNvSpPr>
          <p:nvPr/>
        </p:nvSpPr>
        <p:spPr bwMode="auto">
          <a:xfrm>
            <a:off x="358775" y="1276350"/>
            <a:ext cx="8353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PE" sz="2000" b="1" u="sng">
                <a:latin typeface="Arial" pitchFamily="34" charset="0"/>
                <a:cs typeface="Arial" pitchFamily="34" charset="0"/>
              </a:rPr>
              <a:t>Artículo 1</a:t>
            </a:r>
            <a:r>
              <a:rPr lang="es-ES" altLang="es-PE" sz="2000" b="1">
                <a:latin typeface="Arial" pitchFamily="34" charset="0"/>
                <a:cs typeface="Arial" pitchFamily="34" charset="0"/>
              </a:rPr>
              <a:t>: Publicación y disponibilidad de la información</a:t>
            </a: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220663" y="1760538"/>
            <a:ext cx="4556125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s-ES" altLang="es-PE" sz="1800" b="1" u="sng" dirty="0" smtClean="0">
                <a:latin typeface="Arial" pitchFamily="34" charset="0"/>
                <a:cs typeface="Arial" pitchFamily="34" charset="0"/>
              </a:rPr>
              <a:t>Todo miembro publicará prontamente</a:t>
            </a:r>
            <a:endParaRPr lang="es-ES" altLang="es-PE" sz="18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es-ES" altLang="es-PE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s-ES" altLang="es-PE" sz="1600" dirty="0" smtClean="0">
                <a:latin typeface="Arial" pitchFamily="34" charset="0"/>
                <a:cs typeface="Arial" pitchFamily="34" charset="0"/>
              </a:rPr>
              <a:t>Procedimientos de M/X y tránsito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s-ES" altLang="es-PE" sz="1600" dirty="0" smtClean="0">
                <a:latin typeface="Arial" pitchFamily="34" charset="0"/>
                <a:cs typeface="Arial" pitchFamily="34" charset="0"/>
              </a:rPr>
              <a:t>Formularios y documentos exigidos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s-ES" altLang="es-PE" sz="1600" dirty="0" smtClean="0">
                <a:latin typeface="Arial" pitchFamily="34" charset="0"/>
                <a:cs typeface="Arial" pitchFamily="34" charset="0"/>
              </a:rPr>
              <a:t>Tipos arancelarios aplicados, derechos y cargas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s-ES" altLang="es-PE" sz="1600" dirty="0" smtClean="0">
                <a:latin typeface="Arial" pitchFamily="34" charset="0"/>
                <a:cs typeface="Arial" pitchFamily="34" charset="0"/>
              </a:rPr>
              <a:t>Normas para clasificación/valoración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s-ES" altLang="es-PE" sz="1600" dirty="0" smtClean="0">
                <a:latin typeface="Arial" pitchFamily="34" charset="0"/>
                <a:cs typeface="Arial" pitchFamily="34" charset="0"/>
              </a:rPr>
              <a:t>Normativa sobre normas de origen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s-ES" altLang="es-PE" sz="1600" dirty="0" smtClean="0">
                <a:latin typeface="Arial" pitchFamily="34" charset="0"/>
                <a:cs typeface="Arial" pitchFamily="34" charset="0"/>
              </a:rPr>
              <a:t>Restricciones o prohibiciones a M/X y tránsito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s-ES" altLang="es-PE" sz="1600" dirty="0" smtClean="0">
                <a:latin typeface="Arial" pitchFamily="34" charset="0"/>
                <a:cs typeface="Arial" pitchFamily="34" charset="0"/>
              </a:rPr>
              <a:t>Disposiciones sobre sanciones por infracción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s-ES" altLang="es-PE" sz="1600" dirty="0" smtClean="0">
                <a:latin typeface="Arial" pitchFamily="34" charset="0"/>
                <a:cs typeface="Arial" pitchFamily="34" charset="0"/>
              </a:rPr>
              <a:t>Procedimientos de recurso o revisión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s-ES" altLang="es-PE" sz="1600" dirty="0" smtClean="0">
                <a:latin typeface="Arial" pitchFamily="34" charset="0"/>
                <a:cs typeface="Arial" pitchFamily="34" charset="0"/>
              </a:rPr>
              <a:t>Acuerdos con otros países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s-ES" altLang="es-PE" sz="1600" dirty="0" smtClean="0">
                <a:latin typeface="Arial" pitchFamily="34" charset="0"/>
                <a:cs typeface="Arial" pitchFamily="34" charset="0"/>
              </a:rPr>
              <a:t>Procedimientos relativos a la administración contingentes arancelarios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s-ES" altLang="es-PE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2" name="Picture 4" descr="C:\Users\nonalaya\AppData\Local\Microsoft\Windows\Temporary Internet Files\Content.IE5\KAF5F2BW\MC90024035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516563"/>
            <a:ext cx="1665288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1 CuadroTexto"/>
          <p:cNvSpPr txBox="1">
            <a:spLocks noChangeArrowheads="1"/>
          </p:cNvSpPr>
          <p:nvPr/>
        </p:nvSpPr>
        <p:spPr bwMode="auto">
          <a:xfrm>
            <a:off x="5556250" y="1779588"/>
            <a:ext cx="302418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PE" sz="1800" b="1" dirty="0">
                <a:latin typeface="Arial" pitchFamily="34" charset="0"/>
                <a:cs typeface="Arial" pitchFamily="34" charset="0"/>
              </a:rPr>
              <a:t>¿Cómo?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es-ES" altLang="es-PE" sz="1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s-ES" altLang="es-PE" sz="1600" dirty="0">
                <a:latin typeface="Arial" pitchFamily="34" charset="0"/>
                <a:cs typeface="Arial" pitchFamily="34" charset="0"/>
              </a:rPr>
              <a:t>Publicación diario oficial, en Internet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s-ES" altLang="es-PE" sz="1600" dirty="0">
                <a:latin typeface="Arial" pitchFamily="34" charset="0"/>
                <a:cs typeface="Arial" pitchFamily="34" charset="0"/>
              </a:rPr>
              <a:t>Servicios de información nacionales</a:t>
            </a:r>
          </a:p>
          <a:p>
            <a:pPr eaLnBrk="1" hangingPunct="1">
              <a:spcBef>
                <a:spcPct val="0"/>
              </a:spcBef>
              <a:buNone/>
            </a:pPr>
            <a:endParaRPr lang="es-ES" altLang="es-PE" sz="16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PE" sz="16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PE" sz="16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PE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5" name="Picture 3" descr="C:\Users\nonalaya\AppData\Local\Microsoft\Windows\Temporary Internet Files\Content.IE5\KAF5F2BW\MC90003900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716338"/>
            <a:ext cx="22367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58775" y="333375"/>
            <a:ext cx="85693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70000"/>
              <a:buFontTx/>
              <a:buNone/>
            </a:pPr>
            <a:r>
              <a:rPr lang="en-GB" altLang="es-PE" b="1" dirty="0" err="1">
                <a:solidFill>
                  <a:srgbClr val="FF0000"/>
                </a:solidFill>
              </a:rPr>
              <a:t>Acuerdo</a:t>
            </a:r>
            <a:r>
              <a:rPr lang="en-GB" altLang="es-PE" b="1" dirty="0">
                <a:solidFill>
                  <a:srgbClr val="FF0000"/>
                </a:solidFill>
              </a:rPr>
              <a:t> </a:t>
            </a:r>
            <a:r>
              <a:rPr lang="en-GB" altLang="es-PE" b="1" dirty="0" err="1">
                <a:solidFill>
                  <a:srgbClr val="FF0000"/>
                </a:solidFill>
              </a:rPr>
              <a:t>sobre</a:t>
            </a:r>
            <a:r>
              <a:rPr lang="en-GB" altLang="es-PE" b="1" dirty="0">
                <a:solidFill>
                  <a:srgbClr val="FF0000"/>
                </a:solidFill>
              </a:rPr>
              <a:t> </a:t>
            </a:r>
            <a:r>
              <a:rPr lang="en-GB" altLang="es-PE" b="1" dirty="0" err="1">
                <a:solidFill>
                  <a:srgbClr val="FF0000"/>
                </a:solidFill>
              </a:rPr>
              <a:t>Facilitación</a:t>
            </a:r>
            <a:r>
              <a:rPr lang="en-GB" altLang="es-PE" b="1" dirty="0">
                <a:solidFill>
                  <a:srgbClr val="FF0000"/>
                </a:solidFill>
              </a:rPr>
              <a:t> del </a:t>
            </a:r>
            <a:r>
              <a:rPr lang="en-GB" altLang="es-PE" b="1" dirty="0" err="1">
                <a:solidFill>
                  <a:srgbClr val="FF0000"/>
                </a:solidFill>
              </a:rPr>
              <a:t>Comercio</a:t>
            </a:r>
            <a:endParaRPr lang="es-ES" altLang="es-PE" b="1" u="sng" dirty="0">
              <a:solidFill>
                <a:srgbClr val="FF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6195282"/>
            <a:ext cx="2411760" cy="56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45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/>
          </p:cNvSpPr>
          <p:nvPr/>
        </p:nvSpPr>
        <p:spPr bwMode="auto">
          <a:xfrm>
            <a:off x="358775" y="1125538"/>
            <a:ext cx="8353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PE" sz="1800" b="1" u="sng" dirty="0">
                <a:latin typeface="Arial" pitchFamily="34" charset="0"/>
                <a:cs typeface="Arial" pitchFamily="34" charset="0"/>
              </a:rPr>
              <a:t>Artículo 2</a:t>
            </a:r>
            <a:r>
              <a:rPr lang="es-ES" altLang="es-PE" sz="1800" b="1" dirty="0">
                <a:latin typeface="Arial" pitchFamily="34" charset="0"/>
                <a:cs typeface="Arial" pitchFamily="34" charset="0"/>
              </a:rPr>
              <a:t>: Oportunidad de formular observaciones, información antes de la entrada en vigor. Efectuar consultas</a:t>
            </a:r>
            <a:endParaRPr lang="en-GB" altLang="es-PE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58775" y="333375"/>
            <a:ext cx="85693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0000"/>
              </a:buClr>
              <a:buSzPct val="70000"/>
              <a:buFontTx/>
              <a:buNone/>
            </a:pPr>
            <a:r>
              <a:rPr lang="en-GB" altLang="es-PE" b="1" dirty="0" err="1">
                <a:solidFill>
                  <a:srgbClr val="FF0000"/>
                </a:solidFill>
              </a:rPr>
              <a:t>Acuerdo</a:t>
            </a:r>
            <a:r>
              <a:rPr lang="en-GB" altLang="es-PE" b="1" dirty="0">
                <a:solidFill>
                  <a:srgbClr val="FF0000"/>
                </a:solidFill>
              </a:rPr>
              <a:t> </a:t>
            </a:r>
            <a:r>
              <a:rPr lang="en-GB" altLang="es-PE" b="1" dirty="0" err="1">
                <a:solidFill>
                  <a:srgbClr val="FF0000"/>
                </a:solidFill>
              </a:rPr>
              <a:t>sobre</a:t>
            </a:r>
            <a:r>
              <a:rPr lang="en-GB" altLang="es-PE" b="1" dirty="0">
                <a:solidFill>
                  <a:srgbClr val="FF0000"/>
                </a:solidFill>
              </a:rPr>
              <a:t> </a:t>
            </a:r>
            <a:r>
              <a:rPr lang="en-GB" altLang="es-PE" b="1" dirty="0" err="1">
                <a:solidFill>
                  <a:srgbClr val="FF0000"/>
                </a:solidFill>
              </a:rPr>
              <a:t>Facilitación</a:t>
            </a:r>
            <a:r>
              <a:rPr lang="en-GB" altLang="es-PE" b="1" dirty="0">
                <a:solidFill>
                  <a:srgbClr val="FF0000"/>
                </a:solidFill>
              </a:rPr>
              <a:t> del </a:t>
            </a:r>
            <a:r>
              <a:rPr lang="en-GB" altLang="es-PE" b="1" dirty="0" err="1">
                <a:solidFill>
                  <a:srgbClr val="FF0000"/>
                </a:solidFill>
              </a:rPr>
              <a:t>Comercio</a:t>
            </a:r>
            <a:endParaRPr lang="es-ES" altLang="es-PE" b="1" u="sng" dirty="0">
              <a:solidFill>
                <a:srgbClr val="FF0000"/>
              </a:solidFill>
            </a:endParaRPr>
          </a:p>
        </p:txBody>
      </p:sp>
      <p:pic>
        <p:nvPicPr>
          <p:cNvPr id="49156" name="Picture 2" descr="C:\Users\nonalaya\AppData\Local\Microsoft\Windows\Temporary Internet Files\Content.IE5\KAF5F2BW\MC9002335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276475"/>
            <a:ext cx="1858963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4535488" y="1916113"/>
            <a:ext cx="4032250" cy="20177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s-ES" sz="1600" dirty="0" smtClean="0"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s-ES" sz="1600" dirty="0">
                <a:cs typeface="Arial" pitchFamily="34" charset="0"/>
              </a:rPr>
              <a:t>Publicación antes de la entrada en vigor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s-ES" sz="1600" dirty="0" smtClean="0">
                <a:cs typeface="Arial" pitchFamily="34" charset="0"/>
              </a:rPr>
              <a:t>Oportunidad </a:t>
            </a:r>
            <a:r>
              <a:rPr lang="es-ES" sz="1600" dirty="0">
                <a:cs typeface="Arial" pitchFamily="34" charset="0"/>
              </a:rPr>
              <a:t>y plazo adecuado para formular observaciones sobre propuestas de normas nuevas o modificadas de aplicación general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s-ES" sz="1600" b="1" dirty="0" smtClean="0">
                <a:cs typeface="Arial" pitchFamily="34" charset="0"/>
              </a:rPr>
              <a:t>Consultas</a:t>
            </a:r>
            <a:endParaRPr lang="es-ES" sz="1600" b="1" dirty="0"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endParaRPr lang="es-ES" dirty="0"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6195282"/>
            <a:ext cx="2411760" cy="56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58775" y="3933056"/>
            <a:ext cx="8389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s-PE" sz="1800" b="1" u="sng" dirty="0">
                <a:latin typeface="Arial" pitchFamily="34" charset="0"/>
                <a:cs typeface="Arial" pitchFamily="34" charset="0"/>
              </a:rPr>
              <a:t>Artículo 5</a:t>
            </a:r>
            <a:r>
              <a:rPr lang="en-GB" altLang="es-PE" sz="1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GB" altLang="es-PE" sz="1800" b="1" dirty="0" err="1">
                <a:latin typeface="Arial" pitchFamily="34" charset="0"/>
                <a:cs typeface="Arial" pitchFamily="34" charset="0"/>
              </a:rPr>
              <a:t>Otras</a:t>
            </a:r>
            <a:r>
              <a:rPr lang="en-GB" altLang="es-PE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s-PE" sz="1800" b="1" dirty="0" err="1">
                <a:latin typeface="Arial" pitchFamily="34" charset="0"/>
                <a:cs typeface="Arial" pitchFamily="34" charset="0"/>
              </a:rPr>
              <a:t>medidas</a:t>
            </a:r>
            <a:r>
              <a:rPr lang="en-GB" altLang="es-PE" sz="1800" b="1" dirty="0">
                <a:latin typeface="Arial" pitchFamily="34" charset="0"/>
                <a:cs typeface="Arial" pitchFamily="34" charset="0"/>
              </a:rPr>
              <a:t> para </a:t>
            </a:r>
            <a:r>
              <a:rPr lang="en-GB" altLang="es-PE" sz="1800" b="1" dirty="0" err="1">
                <a:latin typeface="Arial" pitchFamily="34" charset="0"/>
                <a:cs typeface="Arial" pitchFamily="34" charset="0"/>
              </a:rPr>
              <a:t>aumentar</a:t>
            </a:r>
            <a:r>
              <a:rPr lang="en-GB" altLang="es-PE" sz="1800" b="1" dirty="0">
                <a:latin typeface="Arial" pitchFamily="34" charset="0"/>
                <a:cs typeface="Arial" pitchFamily="34" charset="0"/>
              </a:rPr>
              <a:t> la </a:t>
            </a:r>
            <a:r>
              <a:rPr lang="en-GB" altLang="es-PE" sz="1800" b="1" dirty="0" err="1">
                <a:latin typeface="Arial" pitchFamily="34" charset="0"/>
                <a:cs typeface="Arial" pitchFamily="34" charset="0"/>
              </a:rPr>
              <a:t>imparcialidad</a:t>
            </a:r>
            <a:r>
              <a:rPr lang="en-GB" altLang="es-PE" sz="1800" b="1" dirty="0">
                <a:latin typeface="Arial" pitchFamily="34" charset="0"/>
                <a:cs typeface="Arial" pitchFamily="34" charset="0"/>
              </a:rPr>
              <a:t>, la no </a:t>
            </a:r>
            <a:r>
              <a:rPr lang="en-GB" altLang="es-PE" sz="1800" b="1" dirty="0" err="1">
                <a:latin typeface="Arial" pitchFamily="34" charset="0"/>
                <a:cs typeface="Arial" pitchFamily="34" charset="0"/>
              </a:rPr>
              <a:t>discriminación</a:t>
            </a:r>
            <a:r>
              <a:rPr lang="en-GB" altLang="es-PE" sz="1800" b="1" dirty="0">
                <a:latin typeface="Arial" pitchFamily="34" charset="0"/>
                <a:cs typeface="Arial" pitchFamily="34" charset="0"/>
              </a:rPr>
              <a:t> y la </a:t>
            </a:r>
            <a:r>
              <a:rPr lang="en-GB" altLang="es-PE" sz="1800" b="1" dirty="0" err="1">
                <a:latin typeface="Arial" pitchFamily="34" charset="0"/>
                <a:cs typeface="Arial" pitchFamily="34" charset="0"/>
              </a:rPr>
              <a:t>transparencia</a:t>
            </a:r>
            <a:endParaRPr lang="en-GB" altLang="es-PE" sz="1800" b="1" dirty="0">
              <a:solidFill>
                <a:schemeClr val="tx2"/>
              </a:solidFill>
              <a:cs typeface="Arial" pitchFamily="34" charset="0"/>
            </a:endParaRPr>
          </a:p>
        </p:txBody>
      </p:sp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1338362174"/>
              </p:ext>
            </p:extLst>
          </p:nvPr>
        </p:nvGraphicFramePr>
        <p:xfrm>
          <a:off x="1403648" y="4653136"/>
          <a:ext cx="4896953" cy="1941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11213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0603" y="100029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/>
              <a:t>5.1 Notificaciones de controles o inspecciones </a:t>
            </a:r>
            <a:r>
              <a:rPr lang="es-PE" b="1" dirty="0" smtClean="0"/>
              <a:t>reforzados</a:t>
            </a:r>
            <a:endParaRPr lang="es-PE" dirty="0"/>
          </a:p>
        </p:txBody>
      </p:sp>
      <p:sp>
        <p:nvSpPr>
          <p:cNvPr id="3" name="2 Rectángulo"/>
          <p:cNvSpPr/>
          <p:nvPr/>
        </p:nvSpPr>
        <p:spPr>
          <a:xfrm>
            <a:off x="318626" y="4430762"/>
            <a:ext cx="3106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/>
              <a:t>5.3 Procedimientos de </a:t>
            </a:r>
            <a:r>
              <a:rPr lang="es-PE" b="1" dirty="0" smtClean="0"/>
              <a:t>Prueba</a:t>
            </a:r>
            <a:endParaRPr lang="es-PE" dirty="0"/>
          </a:p>
        </p:txBody>
      </p:sp>
      <p:sp>
        <p:nvSpPr>
          <p:cNvPr id="4" name="3 CuadroTexto"/>
          <p:cNvSpPr txBox="1"/>
          <p:nvPr/>
        </p:nvSpPr>
        <p:spPr>
          <a:xfrm>
            <a:off x="323527" y="513970"/>
            <a:ext cx="82907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Sistema </a:t>
            </a:r>
            <a:r>
              <a:rPr lang="es-PE" dirty="0"/>
              <a:t>para emitir notificaciones u orientaciones </a:t>
            </a:r>
            <a:endParaRPr lang="es-P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Elevar los controles o inspecciones en frontera: alimentos, bebidas o piensos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P</a:t>
            </a:r>
            <a:r>
              <a:rPr lang="es-PE" dirty="0" smtClean="0"/>
              <a:t>roteger </a:t>
            </a:r>
            <a:r>
              <a:rPr lang="es-PE" dirty="0"/>
              <a:t>la vida y la salud de las personas y los animales o para preservar los vegetales en su </a:t>
            </a:r>
            <a:r>
              <a:rPr lang="es-PE" dirty="0" smtClean="0"/>
              <a:t>territorio.</a:t>
            </a:r>
          </a:p>
          <a:p>
            <a:r>
              <a:rPr lang="es-PE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Se debe seguir los siguientes criterios: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s-PE" dirty="0" smtClean="0"/>
              <a:t>Emitir </a:t>
            </a:r>
            <a:r>
              <a:rPr lang="es-PE" dirty="0"/>
              <a:t>la notificación </a:t>
            </a:r>
            <a:r>
              <a:rPr lang="es-PE" dirty="0" smtClean="0"/>
              <a:t>sobre </a:t>
            </a:r>
            <a:r>
              <a:rPr lang="es-PE" dirty="0"/>
              <a:t>la base del </a:t>
            </a:r>
            <a:r>
              <a:rPr lang="es-PE" dirty="0" smtClean="0"/>
              <a:t>riesgo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s-PE" dirty="0" smtClean="0"/>
              <a:t>Aplicar solo en </a:t>
            </a:r>
            <a:r>
              <a:rPr lang="es-PE" dirty="0"/>
              <a:t>los puntos de entrada </a:t>
            </a:r>
            <a:r>
              <a:rPr lang="es-PE" dirty="0" smtClean="0"/>
              <a:t>en donde se </a:t>
            </a:r>
            <a:r>
              <a:rPr lang="es-PE" dirty="0"/>
              <a:t>den las condiciones sanitarias y fitosanitarias en que se basan la </a:t>
            </a:r>
            <a:r>
              <a:rPr lang="es-PE" dirty="0" smtClean="0"/>
              <a:t>notificación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s-PE" dirty="0" smtClean="0"/>
              <a:t>Poner fin o suspender la notificación, cuando </a:t>
            </a:r>
            <a:r>
              <a:rPr lang="es-PE" dirty="0"/>
              <a:t>las circunstancias que </a:t>
            </a:r>
            <a:r>
              <a:rPr lang="es-PE" dirty="0" smtClean="0"/>
              <a:t> las originaron ya </a:t>
            </a:r>
            <a:r>
              <a:rPr lang="es-PE" dirty="0"/>
              <a:t>no existan, o </a:t>
            </a:r>
            <a:r>
              <a:rPr lang="es-PE" dirty="0" smtClean="0"/>
              <a:t>se han modificado y pueden </a:t>
            </a:r>
            <a:r>
              <a:rPr lang="es-PE" dirty="0"/>
              <a:t>atenderse de una manera menos restrictiva del comercio; </a:t>
            </a:r>
            <a:r>
              <a:rPr lang="es-PE" dirty="0" smtClean="0"/>
              <a:t>y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s-PE" dirty="0" smtClean="0"/>
              <a:t>Publicar la cancelación o suspensión de la notificación o informar al </a:t>
            </a:r>
            <a:r>
              <a:rPr lang="es-PE" dirty="0"/>
              <a:t>Miembro exportador o al importador</a:t>
            </a:r>
            <a:r>
              <a:rPr lang="es-PE" dirty="0" smtClean="0"/>
              <a:t>.</a:t>
            </a:r>
            <a:endParaRPr lang="es-PE" dirty="0"/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485000"/>
            <a:ext cx="102902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89998" y="4800094"/>
            <a:ext cx="8676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Facultad de otorgar al importador la opción de realizar </a:t>
            </a:r>
            <a:r>
              <a:rPr lang="es-PE" dirty="0"/>
              <a:t>una segunda prueba </a:t>
            </a:r>
            <a:r>
              <a:rPr lang="es-PE" dirty="0" smtClean="0"/>
              <a:t>cuando el </a:t>
            </a:r>
            <a:r>
              <a:rPr lang="es-PE" dirty="0"/>
              <a:t>resultado de la primera prueba de una muestra tomada a la llegada de mercancías </a:t>
            </a:r>
            <a:r>
              <a:rPr lang="es-PE" dirty="0" smtClean="0"/>
              <a:t>sea desfavorable.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Publicar la relación de laboratorios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Podrá considerar </a:t>
            </a:r>
            <a:r>
              <a:rPr lang="es-PE" dirty="0"/>
              <a:t>los resultados de la segunda prueba a efectos del levante y despacho de las mercancías y, cuando proceda podrá aceptar los resultados de dicha prueba.</a:t>
            </a:r>
          </a:p>
        </p:txBody>
      </p:sp>
    </p:spTree>
    <p:extLst>
      <p:ext uri="{BB962C8B-B14F-4D97-AF65-F5344CB8AC3E}">
        <p14:creationId xmlns:p14="http://schemas.microsoft.com/office/powerpoint/2010/main" val="3282130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179512" y="1609703"/>
            <a:ext cx="2695500" cy="1224136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Disciplinas  sobre derechos, cargas  y  </a:t>
            </a:r>
            <a:r>
              <a:rPr lang="es-ES" dirty="0" smtClean="0">
                <a:solidFill>
                  <a:schemeClr val="tx1"/>
                </a:solidFill>
              </a:rPr>
              <a:t>sanciones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(art.6)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254844" y="295328"/>
            <a:ext cx="2664296" cy="1224136"/>
          </a:xfrm>
          <a:prstGeom prst="rect">
            <a:avLst/>
          </a:prstGeom>
          <a:solidFill>
            <a:srgbClr val="FBCBA3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Levante y despacho de las </a:t>
            </a:r>
            <a:r>
              <a:rPr lang="es-ES" dirty="0" smtClean="0">
                <a:solidFill>
                  <a:schemeClr val="tx1"/>
                </a:solidFill>
              </a:rPr>
              <a:t>Mercancías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(art. 7)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6462464" y="1340769"/>
            <a:ext cx="2564666" cy="149307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>
              <a:solidFill>
                <a:schemeClr val="tx1"/>
              </a:solidFill>
            </a:endParaRP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Cooperación </a:t>
            </a:r>
            <a:r>
              <a:rPr lang="es-ES" dirty="0">
                <a:solidFill>
                  <a:schemeClr val="tx1"/>
                </a:solidFill>
              </a:rPr>
              <a:t>entre los Organismos que intervienen en la </a:t>
            </a:r>
            <a:r>
              <a:rPr lang="es-ES" dirty="0" smtClean="0">
                <a:solidFill>
                  <a:schemeClr val="tx1"/>
                </a:solidFill>
              </a:rPr>
              <a:t>Frontera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(art.8)</a:t>
            </a:r>
            <a:endParaRPr lang="es-ES" dirty="0">
              <a:solidFill>
                <a:schemeClr val="tx1"/>
              </a:solidFill>
            </a:endParaRPr>
          </a:p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6482630" y="4522628"/>
            <a:ext cx="2544500" cy="1453232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>
              <a:solidFill>
                <a:schemeClr val="tx1"/>
              </a:solidFill>
            </a:endParaRP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Traslado </a:t>
            </a:r>
            <a:r>
              <a:rPr lang="es-ES" dirty="0">
                <a:solidFill>
                  <a:schemeClr val="tx1"/>
                </a:solidFill>
              </a:rPr>
              <a:t>de mercancías destinadas a la importación bajo control </a:t>
            </a:r>
            <a:r>
              <a:rPr lang="es-ES" dirty="0" smtClean="0">
                <a:solidFill>
                  <a:schemeClr val="tx1"/>
                </a:solidFill>
              </a:rPr>
              <a:t>aduanero (art.9)</a:t>
            </a:r>
          </a:p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179512" y="4925206"/>
            <a:ext cx="2664296" cy="1224136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Formalidades en relación con la importación, la exportación y el </a:t>
            </a:r>
            <a:r>
              <a:rPr lang="es-ES" dirty="0" smtClean="0">
                <a:solidFill>
                  <a:schemeClr val="tx1"/>
                </a:solidFill>
              </a:rPr>
              <a:t>tránsito (art.10)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3269330" y="3356992"/>
            <a:ext cx="2664296" cy="1224136"/>
          </a:xfrm>
          <a:prstGeom prst="rect">
            <a:avLst/>
          </a:prstGeom>
          <a:solidFill>
            <a:srgbClr val="DBE7C3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DERECHOS Y FORMALIDADES</a:t>
            </a:r>
            <a:endParaRPr lang="es-ES" sz="2400" b="1" dirty="0">
              <a:solidFill>
                <a:schemeClr val="tx1"/>
              </a:solidFill>
            </a:endParaRPr>
          </a:p>
        </p:txBody>
      </p:sp>
      <p:cxnSp>
        <p:nvCxnSpPr>
          <p:cNvPr id="29" name="28 Conector recto"/>
          <p:cNvCxnSpPr>
            <a:stCxn id="17" idx="2"/>
            <a:endCxn id="27" idx="0"/>
          </p:cNvCxnSpPr>
          <p:nvPr/>
        </p:nvCxnSpPr>
        <p:spPr>
          <a:xfrm>
            <a:off x="4586992" y="1519464"/>
            <a:ext cx="14486" cy="183752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 flipH="1">
            <a:off x="2843808" y="4581128"/>
            <a:ext cx="425522" cy="85263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>
            <a:off x="5933626" y="4581128"/>
            <a:ext cx="549004" cy="68815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50 Conector recto"/>
          <p:cNvCxnSpPr/>
          <p:nvPr/>
        </p:nvCxnSpPr>
        <p:spPr>
          <a:xfrm>
            <a:off x="2875012" y="2833839"/>
            <a:ext cx="394318" cy="52315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 flipH="1">
            <a:off x="5919140" y="2786004"/>
            <a:ext cx="543324" cy="5709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http://2.bp.blogspot.com/-Ba21ZKTdwDE/VNkeZOsug8I/AAAAAAAAAKQ/MuKO3gERz0A/s1600/Fotolia_47250800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099" y="3071498"/>
            <a:ext cx="1490088" cy="134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781" y="107505"/>
            <a:ext cx="1600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28"/>
          <a:stretch/>
        </p:blipFill>
        <p:spPr bwMode="auto">
          <a:xfrm>
            <a:off x="269929" y="3068329"/>
            <a:ext cx="2222914" cy="145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http://u.jimdo.com/www11/o/s075f076504dfea8d/img/idab0f9ddd1e9132e/1326393119/std/ima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18" y="74391"/>
            <a:ext cx="1035942" cy="123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6195282"/>
            <a:ext cx="2411760" cy="56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984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3528392" cy="360039"/>
          </a:xfrm>
        </p:spPr>
        <p:txBody>
          <a:bodyPr/>
          <a:lstStyle/>
          <a:p>
            <a:pPr algn="l"/>
            <a:r>
              <a:rPr lang="es-PE" sz="2000" b="1" dirty="0"/>
              <a:t>7.4 Gestión del riesgo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83568" y="692696"/>
            <a:ext cx="56886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Facultativa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Adoptar o mantener un </a:t>
            </a:r>
            <a:r>
              <a:rPr lang="es-PE" dirty="0"/>
              <a:t>sistema de gestión del riesgo para el control aduanero.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Concentrar </a:t>
            </a:r>
            <a:r>
              <a:rPr lang="es-PE" dirty="0"/>
              <a:t>el control aduanero y, en la medida de lo posible, otros controles en frontera pertinentes, en los envíos de alto riesgo y agilizará el levante de los de bajo riesgo.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Basar </a:t>
            </a:r>
            <a:r>
              <a:rPr lang="es-PE" dirty="0"/>
              <a:t>la gestión del riesgo en una evaluación del riesgo mediante criterios de selectividad adecuados. </a:t>
            </a:r>
            <a:r>
              <a:rPr lang="es-PE" dirty="0" smtClean="0"/>
              <a:t>(Ejm: código </a:t>
            </a:r>
            <a:r>
              <a:rPr lang="es-PE" dirty="0"/>
              <a:t>del SA, </a:t>
            </a:r>
            <a:r>
              <a:rPr lang="es-PE" dirty="0" smtClean="0"/>
              <a:t> naturaleza </a:t>
            </a:r>
            <a:r>
              <a:rPr lang="es-PE" dirty="0"/>
              <a:t>y designación de las mercancías, </a:t>
            </a:r>
            <a:r>
              <a:rPr lang="es-PE" dirty="0" smtClean="0"/>
              <a:t>país </a:t>
            </a:r>
            <a:r>
              <a:rPr lang="es-PE" dirty="0"/>
              <a:t>de origen, </a:t>
            </a:r>
            <a:r>
              <a:rPr lang="es-PE" dirty="0" smtClean="0"/>
              <a:t> país </a:t>
            </a:r>
            <a:r>
              <a:rPr lang="es-PE" dirty="0"/>
              <a:t>desde el que se expidieron las mercancías, </a:t>
            </a:r>
            <a:r>
              <a:rPr lang="es-PE" dirty="0" smtClean="0"/>
              <a:t>valor </a:t>
            </a:r>
            <a:r>
              <a:rPr lang="es-PE" dirty="0"/>
              <a:t>de las mercancías, </a:t>
            </a:r>
            <a:r>
              <a:rPr lang="es-PE" dirty="0" smtClean="0"/>
              <a:t>historial </a:t>
            </a:r>
            <a:r>
              <a:rPr lang="es-PE" dirty="0"/>
              <a:t>de cumplimiento de los comerciantes y la clase de medio de transporte</a:t>
            </a:r>
            <a:r>
              <a:rPr lang="es-PE" dirty="0" smtClean="0"/>
              <a:t>.) </a:t>
            </a:r>
            <a:endParaRPr lang="es-PE" dirty="0"/>
          </a:p>
        </p:txBody>
      </p:sp>
      <p:pic>
        <p:nvPicPr>
          <p:cNvPr id="3074" name="Picture 2" descr="Resultado de imagen para criterios de evalua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71307"/>
            <a:ext cx="259359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1014" y="4832591"/>
            <a:ext cx="7440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/>
              <a:t>7.7 Medidas de </a:t>
            </a:r>
            <a:r>
              <a:rPr lang="es-PE" b="1" dirty="0" smtClean="0"/>
              <a:t>facilitación </a:t>
            </a:r>
            <a:r>
              <a:rPr lang="es-PE" b="1" dirty="0"/>
              <a:t>del comercio para los operadores autorizados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83568" y="5262684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/>
              <a:t>Establecer medidas </a:t>
            </a:r>
            <a:r>
              <a:rPr lang="es-PE" dirty="0"/>
              <a:t>adicionales de facilitación del comercio en relación con las formalidades y procedimientos de importación, exportación o </a:t>
            </a:r>
            <a:r>
              <a:rPr lang="es-PE" dirty="0" smtClean="0"/>
              <a:t>tránsito (Ejm: reducción de requisitos, inspecciones, pago diferido, levante rápido)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853224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1832</Words>
  <Application>Microsoft Office PowerPoint</Application>
  <PresentationFormat>Presentación en pantalla (4:3)</PresentationFormat>
  <Paragraphs>234</Paragraphs>
  <Slides>27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29" baseType="lpstr">
      <vt:lpstr>Tema de Office</vt:lpstr>
      <vt:lpstr>Office Theme</vt:lpstr>
      <vt:lpstr>Acuerdo sobre Facilitación del Comercio</vt:lpstr>
      <vt:lpstr>Acuerdo sobre Facilitación del Comercio de la OMC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7.4 Gestión del riesgo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Categorías B/C</vt:lpstr>
      <vt:lpstr>Presentación de PowerPoint</vt:lpstr>
      <vt:lpstr>Presentación de PowerPoint</vt:lpstr>
      <vt:lpstr>Ratificación del AFC </vt:lpstr>
      <vt:lpstr>Entrada en Vigencia </vt:lpstr>
      <vt:lpstr>Presentación de PowerPoint</vt:lpstr>
      <vt:lpstr>Beneficios del AFC en el Perú</vt:lpstr>
      <vt:lpstr>Presentación de PowerPoint</vt:lpstr>
      <vt:lpstr>Presentación de PowerPoint</vt:lpstr>
      <vt:lpstr>Presentación de PowerPoint</vt:lpstr>
    </vt:vector>
  </TitlesOfParts>
  <Company>Windows 7 PoInT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Acuerdo sobre Facilitación del Comercio</dc:title>
  <dc:creator>user</dc:creator>
  <cp:lastModifiedBy>NORMALIM (DIGESA)</cp:lastModifiedBy>
  <cp:revision>105</cp:revision>
  <cp:lastPrinted>2017-05-04T23:56:32Z</cp:lastPrinted>
  <dcterms:created xsi:type="dcterms:W3CDTF">2016-04-17T03:05:03Z</dcterms:created>
  <dcterms:modified xsi:type="dcterms:W3CDTF">2017-05-08T16:54:27Z</dcterms:modified>
</cp:coreProperties>
</file>